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media/image1.png" ContentType="image/png"/>
  <Override PartName="/ppt/media/image3.jpeg" ContentType="image/jpeg"/>
  <Override PartName="/ppt/media/image2.png" ContentType="image/png"/>
  <Override PartName="/ppt/media/image4.png" ContentType="image/png"/>
  <Override PartName="/ppt/media/image5.png" ContentType="image/png"/>
  <Override PartName="/ppt/media/image10.png" ContentType="image/png"/>
  <Override PartName="/ppt/media/image6.png" ContentType="image/png"/>
  <Override PartName="/ppt/media/image11.png" ContentType="image/png"/>
  <Override PartName="/ppt/media/image7.png" ContentType="image/png"/>
  <Override PartName="/ppt/media/image12.png" ContentType="image/png"/>
  <Override PartName="/ppt/media/image8.png" ContentType="image/png"/>
  <Override PartName="/ppt/media/image9.png" ContentType="image/pn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presProps.xml" ContentType="application/vnd.openxmlformats-officedocument.presentationml.presProps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19.xml" ContentType="application/vnd.openxmlformats-officedocument.presentationml.slide+xml"/>
  <Override PartName="/ppt/slides/slide4.xml" ContentType="application/vnd.openxmlformats-officedocument.presentationml.slide+xml"/>
  <Override PartName="/ppt/slides/slide6.xml" ContentType="application/vnd.openxmlformats-officedocument.presentationml.slide+xml"/>
  <Override PartName="/ppt/slides/slide20.xml" ContentType="application/vnd.openxmlformats-officedocument.presentationml.slide+xml"/>
  <Override PartName="/ppt/slides/slide18.xml" ContentType="application/vnd.openxmlformats-officedocument.presentationml.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20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3.xml.rels" ContentType="application/vnd.openxmlformats-package.relationships+xml"/>
  <Override PartName="/ppt/slides/_rels/slide16.xml.rels" ContentType="application/vnd.openxmlformats-package.relationships+xml"/>
  <Override PartName="/ppt/slides/_rels/slide12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19.xml.rels" ContentType="application/vnd.openxmlformats-package.relationships+xml"/>
  <Override PartName="/ppt/slides/_rels/slide3.xml.rels" ContentType="application/vnd.openxmlformats-package.relationships+xml"/>
  <Override PartName="/ppt/slides/_rels/slide6.xml.rels" ContentType="application/vnd.openxmlformats-package.relationships+xml"/>
  <Override PartName="/ppt/slides/_rels/slide18.xml.rels" ContentType="application/vnd.openxmlformats-package.relationships+xml"/>
  <Override PartName="/ppt/slides/_rels/slide17.xml.rels" ContentType="application/vnd.openxmlformats-package.relationships+xml"/>
  <Override PartName="/ppt/slides/slide16.xml" ContentType="application/vnd.openxmlformats-officedocument.presentationml.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5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</p:sldIdLst>
  <p:sldSz cx="9144000" cy="68580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Picture 2" descr=""/>
          <p:cNvPicPr/>
          <p:nvPr/>
        </p:nvPicPr>
        <p:blipFill>
          <a:blip r:embed="rId2"/>
          <a:stretch/>
        </p:blipFill>
        <p:spPr>
          <a:xfrm>
            <a:off x="0" y="0"/>
            <a:ext cx="9135000" cy="6849000"/>
          </a:xfrm>
          <a:prstGeom prst="rect">
            <a:avLst/>
          </a:prstGeom>
          <a:ln w="0">
            <a:noFill/>
          </a:ln>
        </p:spPr>
      </p:pic>
      <p:pic>
        <p:nvPicPr>
          <p:cNvPr id="1" name="Picture 5" descr=""/>
          <p:cNvPicPr/>
          <p:nvPr/>
        </p:nvPicPr>
        <p:blipFill>
          <a:blip r:embed="rId3"/>
          <a:stretch/>
        </p:blipFill>
        <p:spPr>
          <a:xfrm>
            <a:off x="0" y="0"/>
            <a:ext cx="9135000" cy="684900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pt-BR" sz="4400" spc="-1" strike="noStrike">
                <a:solidFill>
                  <a:srgbClr val="000000"/>
                </a:solidFill>
                <a:latin typeface="Arial"/>
              </a:rPr>
              <a:t>Clique para editar o formato do texto do título</a:t>
            </a: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solidFill>
                  <a:srgbClr val="000000"/>
                </a:solidFill>
                <a:latin typeface="Arial"/>
              </a:rPr>
              <a:t>Clique para editar o formato de texto dos tópicos</a:t>
            </a: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solidFill>
                  <a:srgbClr val="000000"/>
                </a:solidFill>
                <a:latin typeface="Arial"/>
              </a:rPr>
              <a:t>2.º nível de tópicos</a:t>
            </a: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solidFill>
                  <a:srgbClr val="000000"/>
                </a:solidFill>
                <a:latin typeface="Arial"/>
              </a:rPr>
              <a:t>3.º nível de tópicos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4.º nível de tópicos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5.º nível de tópicos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6.º nível de tópicos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7.º nível de tópicos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13"/>
          <p:cNvSpPr/>
          <p:nvPr/>
        </p:nvSpPr>
        <p:spPr>
          <a:xfrm>
            <a:off x="1143000" y="857160"/>
            <a:ext cx="6856920" cy="5142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350" spc="-1" strike="noStrike">
              <a:solidFill>
                <a:schemeClr val="lt1"/>
              </a:solidFill>
              <a:latin typeface="Arial"/>
              <a:ea typeface="DejaVu Sans"/>
            </a:endParaRPr>
          </a:p>
        </p:txBody>
      </p:sp>
      <p:sp>
        <p:nvSpPr>
          <p:cNvPr id="41" name="CaixaDeTexto 1"/>
          <p:cNvSpPr/>
          <p:nvPr/>
        </p:nvSpPr>
        <p:spPr>
          <a:xfrm>
            <a:off x="1614600" y="3216960"/>
            <a:ext cx="2468880" cy="1839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lIns="68760" rIns="68760" tIns="34200" bIns="34200" anchor="t">
            <a:normAutofit/>
          </a:bodyPr>
          <a:p>
            <a:pPr marL="216000" indent="-171360">
              <a:lnSpc>
                <a:spcPct val="90000"/>
              </a:lnSpc>
              <a:spcAft>
                <a:spcPts val="451"/>
              </a:spcAft>
              <a:buClr>
                <a:srgbClr val="ffffff"/>
              </a:buClr>
              <a:buFont typeface="Arial"/>
              <a:buChar char="•"/>
            </a:pPr>
            <a:r>
              <a:rPr b="0" lang="en-US" sz="1580" spc="-1" strike="noStrike">
                <a:solidFill>
                  <a:srgbClr val="ffffff">
                    <a:alpha val="80000"/>
                  </a:srgbClr>
                </a:solidFill>
                <a:latin typeface="Arial"/>
                <a:ea typeface="DejaVu Sans"/>
              </a:rPr>
              <a:t>Igreja batista da vitoria </a:t>
            </a:r>
            <a:endParaRPr b="0" lang="pt-BR" sz="158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42" name="Group 15"/>
          <p:cNvGrpSpPr/>
          <p:nvPr/>
        </p:nvGrpSpPr>
        <p:grpSpPr>
          <a:xfrm>
            <a:off x="4572000" y="1488240"/>
            <a:ext cx="2958120" cy="3529800"/>
            <a:chOff x="4572000" y="1488240"/>
            <a:chExt cx="2958120" cy="3529800"/>
          </a:xfrm>
        </p:grpSpPr>
        <p:grpSp>
          <p:nvGrpSpPr>
            <p:cNvPr id="43" name="Group 16"/>
            <p:cNvGrpSpPr/>
            <p:nvPr/>
          </p:nvGrpSpPr>
          <p:grpSpPr>
            <a:xfrm>
              <a:off x="4572000" y="1488240"/>
              <a:ext cx="2958120" cy="3529440"/>
              <a:chOff x="4572000" y="1488240"/>
              <a:chExt cx="2958120" cy="3529440"/>
            </a:xfrm>
          </p:grpSpPr>
          <p:sp>
            <p:nvSpPr>
              <p:cNvPr id="44" name="Freeform: Shape 20"/>
              <p:cNvSpPr/>
              <p:nvPr/>
            </p:nvSpPr>
            <p:spPr>
              <a:xfrm>
                <a:off x="4572000" y="1488240"/>
                <a:ext cx="2958120" cy="3529440"/>
              </a:xfrm>
              <a:custGeom>
                <a:avLst/>
                <a:gdLst>
                  <a:gd name="textAreaLeft" fmla="*/ 0 w 2958120"/>
                  <a:gd name="textAreaRight" fmla="*/ 2959200 w 2958120"/>
                  <a:gd name="textAreaTop" fmla="*/ 0 h 3529440"/>
                  <a:gd name="textAreaBottom" fmla="*/ 3530520 h 3529440"/>
                </a:gdLst>
                <a:ahLst/>
                <a:rect l="textAreaLeft" t="textAreaTop" r="textAreaRight" b="textAreaBottom"/>
                <a:pathLst>
                  <a:path w="5260975" h="4707593">
                    <a:moveTo>
                      <a:pt x="0" y="0"/>
                    </a:moveTo>
                    <a:lnTo>
                      <a:pt x="5260975" y="0"/>
                    </a:lnTo>
                    <a:lnTo>
                      <a:pt x="5260975" y="3296937"/>
                    </a:lnTo>
                    <a:lnTo>
                      <a:pt x="5260975" y="3518571"/>
                    </a:lnTo>
                    <a:lnTo>
                      <a:pt x="5226503" y="3534000"/>
                    </a:lnTo>
                    <a:cubicBezTo>
                      <a:pt x="5219783" y="3536785"/>
                      <a:pt x="5212389" y="3538321"/>
                      <a:pt x="5206341" y="3542065"/>
                    </a:cubicBezTo>
                    <a:cubicBezTo>
                      <a:pt x="5178495" y="3559156"/>
                      <a:pt x="5151515" y="3577591"/>
                      <a:pt x="5123287" y="3594010"/>
                    </a:cubicBezTo>
                    <a:cubicBezTo>
                      <a:pt x="5094195" y="3611004"/>
                      <a:pt x="5068175" y="3631071"/>
                      <a:pt x="5048107" y="3658244"/>
                    </a:cubicBezTo>
                    <a:cubicBezTo>
                      <a:pt x="5029480" y="3683496"/>
                      <a:pt x="5011429" y="3709131"/>
                      <a:pt x="4992899" y="3734479"/>
                    </a:cubicBezTo>
                    <a:cubicBezTo>
                      <a:pt x="4988194" y="3740912"/>
                      <a:pt x="4983873" y="3748498"/>
                      <a:pt x="4977440" y="3752627"/>
                    </a:cubicBezTo>
                    <a:cubicBezTo>
                      <a:pt x="4964094" y="3761268"/>
                      <a:pt x="4949499" y="3768277"/>
                      <a:pt x="4935193" y="3775382"/>
                    </a:cubicBezTo>
                    <a:cubicBezTo>
                      <a:pt x="4922903" y="3781431"/>
                      <a:pt x="4909845" y="3785943"/>
                      <a:pt x="4897844" y="3792472"/>
                    </a:cubicBezTo>
                    <a:cubicBezTo>
                      <a:pt x="4888243" y="3797658"/>
                      <a:pt x="4879697" y="3804859"/>
                      <a:pt x="4870767" y="3811388"/>
                    </a:cubicBezTo>
                    <a:cubicBezTo>
                      <a:pt x="4862990" y="3817052"/>
                      <a:pt x="4854445" y="3821949"/>
                      <a:pt x="4847916" y="3828767"/>
                    </a:cubicBezTo>
                    <a:cubicBezTo>
                      <a:pt x="4831977" y="3845281"/>
                      <a:pt x="4815942" y="3861508"/>
                      <a:pt x="4796163" y="3873702"/>
                    </a:cubicBezTo>
                    <a:cubicBezTo>
                      <a:pt x="4776672" y="3885799"/>
                      <a:pt x="4758237" y="3899338"/>
                      <a:pt x="4738843" y="3911628"/>
                    </a:cubicBezTo>
                    <a:cubicBezTo>
                      <a:pt x="4719831" y="3923630"/>
                      <a:pt x="4702645" y="3936783"/>
                      <a:pt x="4692755" y="3958099"/>
                    </a:cubicBezTo>
                    <a:cubicBezTo>
                      <a:pt x="4688339" y="3967508"/>
                      <a:pt x="4682097" y="3977782"/>
                      <a:pt x="4673744" y="3983255"/>
                    </a:cubicBezTo>
                    <a:cubicBezTo>
                      <a:pt x="4661838" y="3991032"/>
                      <a:pt x="4646764" y="3993817"/>
                      <a:pt x="4633801" y="4000442"/>
                    </a:cubicBezTo>
                    <a:cubicBezTo>
                      <a:pt x="4618535" y="4008219"/>
                      <a:pt x="4600869" y="4014940"/>
                      <a:pt x="4590499" y="4027326"/>
                    </a:cubicBezTo>
                    <a:cubicBezTo>
                      <a:pt x="4581281" y="4038368"/>
                      <a:pt x="4571968" y="4047009"/>
                      <a:pt x="4559773" y="4054018"/>
                    </a:cubicBezTo>
                    <a:cubicBezTo>
                      <a:pt x="4551229" y="4058915"/>
                      <a:pt x="4544892" y="4067844"/>
                      <a:pt x="4536059" y="4071877"/>
                    </a:cubicBezTo>
                    <a:cubicBezTo>
                      <a:pt x="4524441" y="4077254"/>
                      <a:pt x="4512727" y="4081479"/>
                      <a:pt x="4502549" y="4089832"/>
                    </a:cubicBezTo>
                    <a:cubicBezTo>
                      <a:pt x="4491987" y="4098473"/>
                      <a:pt x="4479986" y="4105290"/>
                      <a:pt x="4468944" y="4113356"/>
                    </a:cubicBezTo>
                    <a:cubicBezTo>
                      <a:pt x="4463087" y="4117676"/>
                      <a:pt x="4458286" y="4123341"/>
                      <a:pt x="4452622" y="4127854"/>
                    </a:cubicBezTo>
                    <a:cubicBezTo>
                      <a:pt x="4442252" y="4136111"/>
                      <a:pt x="4431690" y="4144176"/>
                      <a:pt x="4421032" y="4151953"/>
                    </a:cubicBezTo>
                    <a:cubicBezTo>
                      <a:pt x="4410375" y="4159731"/>
                      <a:pt x="4400197" y="4168756"/>
                      <a:pt x="4388483" y="4174421"/>
                    </a:cubicBezTo>
                    <a:cubicBezTo>
                      <a:pt x="4368513" y="4184023"/>
                      <a:pt x="4346717" y="4189784"/>
                      <a:pt x="4327321" y="4200153"/>
                    </a:cubicBezTo>
                    <a:cubicBezTo>
                      <a:pt x="4307639" y="4210714"/>
                      <a:pt x="4289107" y="4223965"/>
                      <a:pt x="4271633" y="4237983"/>
                    </a:cubicBezTo>
                    <a:cubicBezTo>
                      <a:pt x="4257807" y="4249025"/>
                      <a:pt x="4244845" y="4259971"/>
                      <a:pt x="4227465" y="4265635"/>
                    </a:cubicBezTo>
                    <a:cubicBezTo>
                      <a:pt x="4217768" y="4268804"/>
                      <a:pt x="4207591" y="4275717"/>
                      <a:pt x="4201733" y="4283783"/>
                    </a:cubicBezTo>
                    <a:cubicBezTo>
                      <a:pt x="4189059" y="4301353"/>
                      <a:pt x="4172833" y="4313739"/>
                      <a:pt x="4154494" y="4324301"/>
                    </a:cubicBezTo>
                    <a:cubicBezTo>
                      <a:pt x="4130010" y="4338511"/>
                      <a:pt x="4105814" y="4353009"/>
                      <a:pt x="4081234" y="4366931"/>
                    </a:cubicBezTo>
                    <a:cubicBezTo>
                      <a:pt x="4066737" y="4375189"/>
                      <a:pt x="4052335" y="4383926"/>
                      <a:pt x="4036971" y="4389975"/>
                    </a:cubicBezTo>
                    <a:cubicBezTo>
                      <a:pt x="4005575" y="4402457"/>
                      <a:pt x="3973410" y="4413114"/>
                      <a:pt x="3941725" y="4424733"/>
                    </a:cubicBezTo>
                    <a:cubicBezTo>
                      <a:pt x="3931355" y="4428477"/>
                      <a:pt x="3921561" y="4433854"/>
                      <a:pt x="3910999" y="4437119"/>
                    </a:cubicBezTo>
                    <a:cubicBezTo>
                      <a:pt x="3899573" y="4440671"/>
                      <a:pt x="3887285" y="4441727"/>
                      <a:pt x="3875859" y="4445280"/>
                    </a:cubicBezTo>
                    <a:cubicBezTo>
                      <a:pt x="3856847" y="4451136"/>
                      <a:pt x="3838412" y="4458626"/>
                      <a:pt x="3819401" y="4464579"/>
                    </a:cubicBezTo>
                    <a:cubicBezTo>
                      <a:pt x="3782723" y="4476005"/>
                      <a:pt x="3745949" y="4486951"/>
                      <a:pt x="3709176" y="4497800"/>
                    </a:cubicBezTo>
                    <a:cubicBezTo>
                      <a:pt x="3701303" y="4500105"/>
                      <a:pt x="3692757" y="4500393"/>
                      <a:pt x="3684981" y="4502889"/>
                    </a:cubicBezTo>
                    <a:cubicBezTo>
                      <a:pt x="3664337" y="4509610"/>
                      <a:pt x="3643789" y="4516907"/>
                      <a:pt x="3623338" y="4524300"/>
                    </a:cubicBezTo>
                    <a:cubicBezTo>
                      <a:pt x="3610953" y="4528813"/>
                      <a:pt x="3598854" y="4534382"/>
                      <a:pt x="3586373" y="4538702"/>
                    </a:cubicBezTo>
                    <a:cubicBezTo>
                      <a:pt x="3576387" y="4542159"/>
                      <a:pt x="3566113" y="4544847"/>
                      <a:pt x="3555743" y="4546960"/>
                    </a:cubicBezTo>
                    <a:cubicBezTo>
                      <a:pt x="3546814" y="4548785"/>
                      <a:pt x="3537501" y="4548592"/>
                      <a:pt x="3528667" y="4550801"/>
                    </a:cubicBezTo>
                    <a:cubicBezTo>
                      <a:pt x="3504759" y="4556753"/>
                      <a:pt x="3481140" y="4563475"/>
                      <a:pt x="3457424" y="4569811"/>
                    </a:cubicBezTo>
                    <a:cubicBezTo>
                      <a:pt x="3447919" y="4572308"/>
                      <a:pt x="3438221" y="4574133"/>
                      <a:pt x="3429003" y="4577301"/>
                    </a:cubicBezTo>
                    <a:cubicBezTo>
                      <a:pt x="3404327" y="4585654"/>
                      <a:pt x="3380036" y="4595159"/>
                      <a:pt x="3355264" y="4603033"/>
                    </a:cubicBezTo>
                    <a:cubicBezTo>
                      <a:pt x="3334717" y="4609562"/>
                      <a:pt x="3313593" y="4614266"/>
                      <a:pt x="3292757" y="4620027"/>
                    </a:cubicBezTo>
                    <a:cubicBezTo>
                      <a:pt x="3283924" y="4622524"/>
                      <a:pt x="3275475" y="4626077"/>
                      <a:pt x="3266643" y="4628188"/>
                    </a:cubicBezTo>
                    <a:cubicBezTo>
                      <a:pt x="3246863" y="4632990"/>
                      <a:pt x="3226796" y="4637022"/>
                      <a:pt x="3206921" y="4641823"/>
                    </a:cubicBezTo>
                    <a:cubicBezTo>
                      <a:pt x="3195590" y="4644607"/>
                      <a:pt x="3184645" y="4649600"/>
                      <a:pt x="3173123" y="4651425"/>
                    </a:cubicBezTo>
                    <a:cubicBezTo>
                      <a:pt x="3145759" y="4655745"/>
                      <a:pt x="3118203" y="4658817"/>
                      <a:pt x="3090646" y="4662274"/>
                    </a:cubicBezTo>
                    <a:cubicBezTo>
                      <a:pt x="3062227" y="4665826"/>
                      <a:pt x="3033902" y="4669571"/>
                      <a:pt x="3005480" y="4672739"/>
                    </a:cubicBezTo>
                    <a:cubicBezTo>
                      <a:pt x="2989926" y="4674372"/>
                      <a:pt x="2974275" y="4674660"/>
                      <a:pt x="2958721" y="4676196"/>
                    </a:cubicBezTo>
                    <a:cubicBezTo>
                      <a:pt x="2945087" y="4677541"/>
                      <a:pt x="2931549" y="4680037"/>
                      <a:pt x="2917915" y="4681670"/>
                    </a:cubicBezTo>
                    <a:cubicBezTo>
                      <a:pt x="2906105" y="4683013"/>
                      <a:pt x="2894199" y="4683781"/>
                      <a:pt x="2882389" y="4685126"/>
                    </a:cubicBezTo>
                    <a:cubicBezTo>
                      <a:pt x="2863475" y="4687334"/>
                      <a:pt x="2844655" y="4689831"/>
                      <a:pt x="2825837" y="4692135"/>
                    </a:cubicBezTo>
                    <a:cubicBezTo>
                      <a:pt x="2817964" y="4692999"/>
                      <a:pt x="2809706" y="4695399"/>
                      <a:pt x="2802313" y="4693960"/>
                    </a:cubicBezTo>
                    <a:cubicBezTo>
                      <a:pt x="2783686" y="4690310"/>
                      <a:pt x="2765347" y="4691367"/>
                      <a:pt x="2746816" y="4693863"/>
                    </a:cubicBezTo>
                    <a:cubicBezTo>
                      <a:pt x="2740479" y="4694728"/>
                      <a:pt x="2733662" y="4694535"/>
                      <a:pt x="2727517" y="4692903"/>
                    </a:cubicBezTo>
                    <a:cubicBezTo>
                      <a:pt x="2714939" y="4689638"/>
                      <a:pt x="2702745" y="4685029"/>
                      <a:pt x="2690359" y="4680997"/>
                    </a:cubicBezTo>
                    <a:cubicBezTo>
                      <a:pt x="2689014" y="4680517"/>
                      <a:pt x="2687382" y="4680421"/>
                      <a:pt x="2685943" y="4680133"/>
                    </a:cubicBezTo>
                    <a:cubicBezTo>
                      <a:pt x="2677781" y="4678500"/>
                      <a:pt x="2669717" y="4676868"/>
                      <a:pt x="2661554" y="4675428"/>
                    </a:cubicBezTo>
                    <a:cubicBezTo>
                      <a:pt x="2657138" y="4674660"/>
                      <a:pt x="2652625" y="4674564"/>
                      <a:pt x="2648208" y="4673892"/>
                    </a:cubicBezTo>
                    <a:cubicBezTo>
                      <a:pt x="2631118" y="4671203"/>
                      <a:pt x="2612299" y="4675716"/>
                      <a:pt x="2597512" y="4664099"/>
                    </a:cubicBezTo>
                    <a:cubicBezTo>
                      <a:pt x="2587911" y="4656609"/>
                      <a:pt x="2578597" y="4658338"/>
                      <a:pt x="2568324" y="4659490"/>
                    </a:cubicBezTo>
                    <a:cubicBezTo>
                      <a:pt x="2560547" y="4660354"/>
                      <a:pt x="2552577" y="4660065"/>
                      <a:pt x="2544704" y="4660162"/>
                    </a:cubicBezTo>
                    <a:cubicBezTo>
                      <a:pt x="2530878" y="4660449"/>
                      <a:pt x="2517052" y="4660546"/>
                      <a:pt x="2503225" y="4661026"/>
                    </a:cubicBezTo>
                    <a:cubicBezTo>
                      <a:pt x="2498808" y="4661218"/>
                      <a:pt x="2494297" y="4663619"/>
                      <a:pt x="2489975" y="4663235"/>
                    </a:cubicBezTo>
                    <a:cubicBezTo>
                      <a:pt x="2470004" y="4661410"/>
                      <a:pt x="2450033" y="4658529"/>
                      <a:pt x="2430061" y="4656897"/>
                    </a:cubicBezTo>
                    <a:cubicBezTo>
                      <a:pt x="2418732" y="4655938"/>
                      <a:pt x="2407114" y="4657761"/>
                      <a:pt x="2395880" y="4656417"/>
                    </a:cubicBezTo>
                    <a:cubicBezTo>
                      <a:pt x="2382919" y="4654881"/>
                      <a:pt x="2370245" y="4650945"/>
                      <a:pt x="2357378" y="4648544"/>
                    </a:cubicBezTo>
                    <a:cubicBezTo>
                      <a:pt x="2353826" y="4647872"/>
                      <a:pt x="2349889" y="4648736"/>
                      <a:pt x="2346145" y="4648928"/>
                    </a:cubicBezTo>
                    <a:cubicBezTo>
                      <a:pt x="2341920" y="4649120"/>
                      <a:pt x="2337791" y="4649504"/>
                      <a:pt x="2333567" y="4649600"/>
                    </a:cubicBezTo>
                    <a:cubicBezTo>
                      <a:pt x="2320700" y="4649793"/>
                      <a:pt x="2307835" y="4649504"/>
                      <a:pt x="2294968" y="4650177"/>
                    </a:cubicBezTo>
                    <a:cubicBezTo>
                      <a:pt x="2287095" y="4650561"/>
                      <a:pt x="2278839" y="4654497"/>
                      <a:pt x="2271540" y="4653057"/>
                    </a:cubicBezTo>
                    <a:cubicBezTo>
                      <a:pt x="2256659" y="4650272"/>
                      <a:pt x="2241776" y="4656513"/>
                      <a:pt x="2226895" y="4651329"/>
                    </a:cubicBezTo>
                    <a:cubicBezTo>
                      <a:pt x="2222285" y="4649793"/>
                      <a:pt x="2215948" y="4653633"/>
                      <a:pt x="2210379" y="4653825"/>
                    </a:cubicBezTo>
                    <a:cubicBezTo>
                      <a:pt x="2196457" y="4654305"/>
                      <a:pt x="2182535" y="4654209"/>
                      <a:pt x="2168613" y="4654113"/>
                    </a:cubicBezTo>
                    <a:cubicBezTo>
                      <a:pt x="2156131" y="4654017"/>
                      <a:pt x="2143168" y="4655361"/>
                      <a:pt x="2131167" y="4652673"/>
                    </a:cubicBezTo>
                    <a:cubicBezTo>
                      <a:pt x="2118588" y="4649793"/>
                      <a:pt x="2107259" y="4650177"/>
                      <a:pt x="2095065" y="4653441"/>
                    </a:cubicBezTo>
                    <a:cubicBezTo>
                      <a:pt x="2086711" y="4655649"/>
                      <a:pt x="2077878" y="4655938"/>
                      <a:pt x="2069237" y="4656609"/>
                    </a:cubicBezTo>
                    <a:cubicBezTo>
                      <a:pt x="2059924" y="4657377"/>
                      <a:pt x="2049650" y="4655361"/>
                      <a:pt x="2041201" y="4658529"/>
                    </a:cubicBezTo>
                    <a:cubicBezTo>
                      <a:pt x="2016044" y="4667939"/>
                      <a:pt x="1990216" y="4669955"/>
                      <a:pt x="1963909" y="4669955"/>
                    </a:cubicBezTo>
                    <a:cubicBezTo>
                      <a:pt x="1959107" y="4669955"/>
                      <a:pt x="1954210" y="4668612"/>
                      <a:pt x="1949603" y="4667171"/>
                    </a:cubicBezTo>
                    <a:cubicBezTo>
                      <a:pt x="1922717" y="4658529"/>
                      <a:pt x="1895737" y="4659297"/>
                      <a:pt x="1868373" y="4664578"/>
                    </a:cubicBezTo>
                    <a:cubicBezTo>
                      <a:pt x="1862708" y="4665731"/>
                      <a:pt x="1856372" y="4665923"/>
                      <a:pt x="1850707" y="4664771"/>
                    </a:cubicBezTo>
                    <a:cubicBezTo>
                      <a:pt x="1834768" y="4661410"/>
                      <a:pt x="1819309" y="4655841"/>
                      <a:pt x="1803275" y="4653441"/>
                    </a:cubicBezTo>
                    <a:cubicBezTo>
                      <a:pt x="1776775" y="4649504"/>
                      <a:pt x="1753828" y="4662754"/>
                      <a:pt x="1730112" y="4671396"/>
                    </a:cubicBezTo>
                    <a:cubicBezTo>
                      <a:pt x="1707548" y="4679557"/>
                      <a:pt x="1688345" y="4697992"/>
                      <a:pt x="1661652" y="4693863"/>
                    </a:cubicBezTo>
                    <a:cubicBezTo>
                      <a:pt x="1658965" y="4693479"/>
                      <a:pt x="1655988" y="4696071"/>
                      <a:pt x="1653011" y="4696744"/>
                    </a:cubicBezTo>
                    <a:cubicBezTo>
                      <a:pt x="1644850" y="4698568"/>
                      <a:pt x="1636689" y="4700776"/>
                      <a:pt x="1628431" y="4701641"/>
                    </a:cubicBezTo>
                    <a:cubicBezTo>
                      <a:pt x="1618350" y="4702793"/>
                      <a:pt x="1608076" y="4702409"/>
                      <a:pt x="1597995" y="4703369"/>
                    </a:cubicBezTo>
                    <a:cubicBezTo>
                      <a:pt x="1585032" y="4704521"/>
                      <a:pt x="1572263" y="4707593"/>
                      <a:pt x="1559396" y="4707593"/>
                    </a:cubicBezTo>
                    <a:cubicBezTo>
                      <a:pt x="1549026" y="4707593"/>
                      <a:pt x="1538753" y="4704041"/>
                      <a:pt x="1528480" y="4702312"/>
                    </a:cubicBezTo>
                    <a:cubicBezTo>
                      <a:pt x="1513981" y="4699912"/>
                      <a:pt x="1498042" y="4700584"/>
                      <a:pt x="1485272" y="4694439"/>
                    </a:cubicBezTo>
                    <a:cubicBezTo>
                      <a:pt x="1471639" y="4687910"/>
                      <a:pt x="1458676" y="4684934"/>
                      <a:pt x="1444562" y="4686950"/>
                    </a:cubicBezTo>
                    <a:cubicBezTo>
                      <a:pt x="1439857" y="4687622"/>
                      <a:pt x="1433808" y="4691655"/>
                      <a:pt x="1431696" y="4695783"/>
                    </a:cubicBezTo>
                    <a:cubicBezTo>
                      <a:pt x="1426991" y="4705001"/>
                      <a:pt x="1420559" y="4706634"/>
                      <a:pt x="1411821" y="4703464"/>
                    </a:cubicBezTo>
                    <a:cubicBezTo>
                      <a:pt x="1404236" y="4700776"/>
                      <a:pt x="1394922" y="4699432"/>
                      <a:pt x="1389738" y="4694247"/>
                    </a:cubicBezTo>
                    <a:cubicBezTo>
                      <a:pt x="1375047" y="4679557"/>
                      <a:pt x="1356324" y="4679077"/>
                      <a:pt x="1338081" y="4675141"/>
                    </a:cubicBezTo>
                    <a:cubicBezTo>
                      <a:pt x="1326945" y="4672739"/>
                      <a:pt x="1316574" y="4672644"/>
                      <a:pt x="1305436" y="4674276"/>
                    </a:cubicBezTo>
                    <a:cubicBezTo>
                      <a:pt x="1281241" y="4677925"/>
                      <a:pt x="1257717" y="4672739"/>
                      <a:pt x="1234481" y="4666115"/>
                    </a:cubicBezTo>
                    <a:cubicBezTo>
                      <a:pt x="1219118" y="4661698"/>
                      <a:pt x="1203372" y="4659010"/>
                      <a:pt x="1188106" y="4654497"/>
                    </a:cubicBezTo>
                    <a:cubicBezTo>
                      <a:pt x="1176680" y="4651041"/>
                      <a:pt x="1165255" y="4646912"/>
                      <a:pt x="1154790" y="4641343"/>
                    </a:cubicBezTo>
                    <a:cubicBezTo>
                      <a:pt x="1139618" y="4633181"/>
                      <a:pt x="1126369" y="4620891"/>
                      <a:pt x="1107069" y="4624156"/>
                    </a:cubicBezTo>
                    <a:cubicBezTo>
                      <a:pt x="1090074" y="4627036"/>
                      <a:pt x="1074713" y="4620988"/>
                      <a:pt x="1059158" y="4615227"/>
                    </a:cubicBezTo>
                    <a:cubicBezTo>
                      <a:pt x="1047732" y="4611002"/>
                      <a:pt x="1036308" y="4606681"/>
                      <a:pt x="1024496" y="4603993"/>
                    </a:cubicBezTo>
                    <a:cubicBezTo>
                      <a:pt x="1010478" y="4600824"/>
                      <a:pt x="994635" y="4602169"/>
                      <a:pt x="982153" y="4596311"/>
                    </a:cubicBezTo>
                    <a:cubicBezTo>
                      <a:pt x="969095" y="4590166"/>
                      <a:pt x="958246" y="4594295"/>
                      <a:pt x="946628" y="4596024"/>
                    </a:cubicBezTo>
                    <a:cubicBezTo>
                      <a:pt x="928097" y="4598712"/>
                      <a:pt x="909661" y="4603705"/>
                      <a:pt x="890939" y="4597368"/>
                    </a:cubicBezTo>
                    <a:cubicBezTo>
                      <a:pt x="868184" y="4589687"/>
                      <a:pt x="845620" y="4581430"/>
                      <a:pt x="822769" y="4574133"/>
                    </a:cubicBezTo>
                    <a:cubicBezTo>
                      <a:pt x="813934" y="4571347"/>
                      <a:pt x="804431" y="4570195"/>
                      <a:pt x="795212" y="4568947"/>
                    </a:cubicBezTo>
                    <a:cubicBezTo>
                      <a:pt x="786476" y="4567891"/>
                      <a:pt x="776010" y="4570579"/>
                      <a:pt x="769288" y="4566547"/>
                    </a:cubicBezTo>
                    <a:cubicBezTo>
                      <a:pt x="752005" y="4556178"/>
                      <a:pt x="734243" y="4551089"/>
                      <a:pt x="714271" y="4551089"/>
                    </a:cubicBezTo>
                    <a:cubicBezTo>
                      <a:pt x="706781" y="4551089"/>
                      <a:pt x="699484" y="4546768"/>
                      <a:pt x="691900" y="4545999"/>
                    </a:cubicBezTo>
                    <a:cubicBezTo>
                      <a:pt x="681529" y="4545040"/>
                      <a:pt x="669623" y="4542447"/>
                      <a:pt x="660598" y="4546096"/>
                    </a:cubicBezTo>
                    <a:cubicBezTo>
                      <a:pt x="639379" y="4554737"/>
                      <a:pt x="622193" y="4547536"/>
                      <a:pt x="603662" y="4538991"/>
                    </a:cubicBezTo>
                    <a:cubicBezTo>
                      <a:pt x="585418" y="4530541"/>
                      <a:pt x="566215" y="4523821"/>
                      <a:pt x="546821" y="4518251"/>
                    </a:cubicBezTo>
                    <a:cubicBezTo>
                      <a:pt x="539524" y="4516235"/>
                      <a:pt x="530787" y="4519596"/>
                      <a:pt x="522721" y="4520267"/>
                    </a:cubicBezTo>
                    <a:cubicBezTo>
                      <a:pt x="519840" y="4520460"/>
                      <a:pt x="516671" y="4520748"/>
                      <a:pt x="514080" y="4519788"/>
                    </a:cubicBezTo>
                    <a:cubicBezTo>
                      <a:pt x="489020" y="4510570"/>
                      <a:pt x="463575" y="4503561"/>
                      <a:pt x="436404" y="4508361"/>
                    </a:cubicBezTo>
                    <a:cubicBezTo>
                      <a:pt x="433908" y="4508842"/>
                      <a:pt x="431123" y="4507786"/>
                      <a:pt x="428626" y="4507114"/>
                    </a:cubicBezTo>
                    <a:cubicBezTo>
                      <a:pt x="416432" y="4503657"/>
                      <a:pt x="404526" y="4498184"/>
                      <a:pt x="392141" y="4496936"/>
                    </a:cubicBezTo>
                    <a:cubicBezTo>
                      <a:pt x="361608" y="4493864"/>
                      <a:pt x="330884" y="4492615"/>
                      <a:pt x="300157" y="4490599"/>
                    </a:cubicBezTo>
                    <a:cubicBezTo>
                      <a:pt x="298237" y="4490503"/>
                      <a:pt x="296221" y="4490503"/>
                      <a:pt x="294493" y="4489831"/>
                    </a:cubicBezTo>
                    <a:cubicBezTo>
                      <a:pt x="283163" y="4485702"/>
                      <a:pt x="273274" y="4487047"/>
                      <a:pt x="263671" y="4494919"/>
                    </a:cubicBezTo>
                    <a:cubicBezTo>
                      <a:pt x="259447" y="4498376"/>
                      <a:pt x="253686" y="4500200"/>
                      <a:pt x="248406" y="4502121"/>
                    </a:cubicBezTo>
                    <a:cubicBezTo>
                      <a:pt x="240628" y="4505002"/>
                      <a:pt x="232659" y="4507786"/>
                      <a:pt x="224594" y="4509610"/>
                    </a:cubicBezTo>
                    <a:cubicBezTo>
                      <a:pt x="216624" y="4511338"/>
                      <a:pt x="208079" y="4513738"/>
                      <a:pt x="200398" y="4512395"/>
                    </a:cubicBezTo>
                    <a:cubicBezTo>
                      <a:pt x="186572" y="4509994"/>
                      <a:pt x="173417" y="4504618"/>
                      <a:pt x="159783" y="4501064"/>
                    </a:cubicBezTo>
                    <a:cubicBezTo>
                      <a:pt x="155079" y="4499816"/>
                      <a:pt x="149893" y="4500009"/>
                      <a:pt x="144997" y="4499912"/>
                    </a:cubicBezTo>
                    <a:cubicBezTo>
                      <a:pt x="133763" y="4499625"/>
                      <a:pt x="122241" y="4502409"/>
                      <a:pt x="112064" y="4494440"/>
                    </a:cubicBezTo>
                    <a:cubicBezTo>
                      <a:pt x="102655" y="4486951"/>
                      <a:pt x="93148" y="4489158"/>
                      <a:pt x="83259" y="4494824"/>
                    </a:cubicBezTo>
                    <a:cubicBezTo>
                      <a:pt x="76154" y="4498857"/>
                      <a:pt x="68090" y="4502025"/>
                      <a:pt x="60120" y="4503561"/>
                    </a:cubicBezTo>
                    <a:cubicBezTo>
                      <a:pt x="49174" y="4505673"/>
                      <a:pt x="38324" y="4506538"/>
                      <a:pt x="26514" y="4505289"/>
                    </a:cubicBezTo>
                    <a:cubicBezTo>
                      <a:pt x="18161" y="4504425"/>
                      <a:pt x="11343" y="4504041"/>
                      <a:pt x="4814" y="4498952"/>
                    </a:cubicBezTo>
                    <a:cubicBezTo>
                      <a:pt x="3759" y="4498184"/>
                      <a:pt x="1839" y="4497992"/>
                      <a:pt x="398" y="4498089"/>
                    </a:cubicBezTo>
                    <a:lnTo>
                      <a:pt x="0" y="4498087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</a:pPr>
                <a:endParaRPr b="0" lang="en-US" sz="1350" spc="-1" strike="noStrike">
                  <a:solidFill>
                    <a:schemeClr val="lt1"/>
                  </a:solidFill>
                  <a:latin typeface="Arial"/>
                  <a:ea typeface="DejaVu Sans"/>
                </a:endParaRPr>
              </a:p>
            </p:txBody>
          </p:sp>
          <p:sp>
            <p:nvSpPr>
              <p:cNvPr id="45" name="Freeform: Shape 21"/>
              <p:cNvSpPr/>
              <p:nvPr/>
            </p:nvSpPr>
            <p:spPr>
              <a:xfrm>
                <a:off x="4572000" y="1488240"/>
                <a:ext cx="2958120" cy="3529440"/>
              </a:xfrm>
              <a:custGeom>
                <a:avLst/>
                <a:gdLst>
                  <a:gd name="textAreaLeft" fmla="*/ 0 w 2958120"/>
                  <a:gd name="textAreaRight" fmla="*/ 2959200 w 2958120"/>
                  <a:gd name="textAreaTop" fmla="*/ 0 h 3529440"/>
                  <a:gd name="textAreaBottom" fmla="*/ 3530520 h 3529440"/>
                </a:gdLst>
                <a:ahLst/>
                <a:rect l="textAreaLeft" t="textAreaTop" r="textAreaRight" b="textAreaBottom"/>
                <a:pathLst>
                  <a:path w="5260975" h="4707593">
                    <a:moveTo>
                      <a:pt x="0" y="0"/>
                    </a:moveTo>
                    <a:lnTo>
                      <a:pt x="5260975" y="0"/>
                    </a:lnTo>
                    <a:lnTo>
                      <a:pt x="5260975" y="3296937"/>
                    </a:lnTo>
                    <a:lnTo>
                      <a:pt x="5260975" y="3518571"/>
                    </a:lnTo>
                    <a:lnTo>
                      <a:pt x="5226503" y="3534000"/>
                    </a:lnTo>
                    <a:cubicBezTo>
                      <a:pt x="5219783" y="3536785"/>
                      <a:pt x="5212389" y="3538321"/>
                      <a:pt x="5206341" y="3542065"/>
                    </a:cubicBezTo>
                    <a:cubicBezTo>
                      <a:pt x="5178495" y="3559156"/>
                      <a:pt x="5151515" y="3577591"/>
                      <a:pt x="5123287" y="3594010"/>
                    </a:cubicBezTo>
                    <a:cubicBezTo>
                      <a:pt x="5094195" y="3611004"/>
                      <a:pt x="5068175" y="3631071"/>
                      <a:pt x="5048107" y="3658244"/>
                    </a:cubicBezTo>
                    <a:cubicBezTo>
                      <a:pt x="5029480" y="3683496"/>
                      <a:pt x="5011429" y="3709131"/>
                      <a:pt x="4992899" y="3734479"/>
                    </a:cubicBezTo>
                    <a:cubicBezTo>
                      <a:pt x="4988194" y="3740912"/>
                      <a:pt x="4983873" y="3748498"/>
                      <a:pt x="4977440" y="3752627"/>
                    </a:cubicBezTo>
                    <a:cubicBezTo>
                      <a:pt x="4964094" y="3761268"/>
                      <a:pt x="4949499" y="3768277"/>
                      <a:pt x="4935193" y="3775382"/>
                    </a:cubicBezTo>
                    <a:cubicBezTo>
                      <a:pt x="4922903" y="3781431"/>
                      <a:pt x="4909845" y="3785943"/>
                      <a:pt x="4897844" y="3792472"/>
                    </a:cubicBezTo>
                    <a:cubicBezTo>
                      <a:pt x="4888243" y="3797658"/>
                      <a:pt x="4879697" y="3804859"/>
                      <a:pt x="4870767" y="3811388"/>
                    </a:cubicBezTo>
                    <a:cubicBezTo>
                      <a:pt x="4862990" y="3817052"/>
                      <a:pt x="4854445" y="3821949"/>
                      <a:pt x="4847916" y="3828767"/>
                    </a:cubicBezTo>
                    <a:cubicBezTo>
                      <a:pt x="4831977" y="3845281"/>
                      <a:pt x="4815942" y="3861508"/>
                      <a:pt x="4796163" y="3873702"/>
                    </a:cubicBezTo>
                    <a:cubicBezTo>
                      <a:pt x="4776672" y="3885799"/>
                      <a:pt x="4758237" y="3899338"/>
                      <a:pt x="4738843" y="3911628"/>
                    </a:cubicBezTo>
                    <a:cubicBezTo>
                      <a:pt x="4719831" y="3923630"/>
                      <a:pt x="4702645" y="3936783"/>
                      <a:pt x="4692755" y="3958099"/>
                    </a:cubicBezTo>
                    <a:cubicBezTo>
                      <a:pt x="4688339" y="3967508"/>
                      <a:pt x="4682097" y="3977782"/>
                      <a:pt x="4673744" y="3983255"/>
                    </a:cubicBezTo>
                    <a:cubicBezTo>
                      <a:pt x="4661838" y="3991032"/>
                      <a:pt x="4646764" y="3993817"/>
                      <a:pt x="4633801" y="4000442"/>
                    </a:cubicBezTo>
                    <a:cubicBezTo>
                      <a:pt x="4618535" y="4008219"/>
                      <a:pt x="4600869" y="4014940"/>
                      <a:pt x="4590499" y="4027326"/>
                    </a:cubicBezTo>
                    <a:cubicBezTo>
                      <a:pt x="4581281" y="4038368"/>
                      <a:pt x="4571968" y="4047009"/>
                      <a:pt x="4559773" y="4054018"/>
                    </a:cubicBezTo>
                    <a:cubicBezTo>
                      <a:pt x="4551229" y="4058915"/>
                      <a:pt x="4544892" y="4067844"/>
                      <a:pt x="4536059" y="4071877"/>
                    </a:cubicBezTo>
                    <a:cubicBezTo>
                      <a:pt x="4524441" y="4077254"/>
                      <a:pt x="4512727" y="4081479"/>
                      <a:pt x="4502549" y="4089832"/>
                    </a:cubicBezTo>
                    <a:cubicBezTo>
                      <a:pt x="4491987" y="4098473"/>
                      <a:pt x="4479986" y="4105290"/>
                      <a:pt x="4468944" y="4113356"/>
                    </a:cubicBezTo>
                    <a:cubicBezTo>
                      <a:pt x="4463087" y="4117676"/>
                      <a:pt x="4458286" y="4123341"/>
                      <a:pt x="4452622" y="4127854"/>
                    </a:cubicBezTo>
                    <a:cubicBezTo>
                      <a:pt x="4442252" y="4136111"/>
                      <a:pt x="4431690" y="4144176"/>
                      <a:pt x="4421032" y="4151953"/>
                    </a:cubicBezTo>
                    <a:cubicBezTo>
                      <a:pt x="4410375" y="4159731"/>
                      <a:pt x="4400197" y="4168756"/>
                      <a:pt x="4388483" y="4174421"/>
                    </a:cubicBezTo>
                    <a:cubicBezTo>
                      <a:pt x="4368513" y="4184023"/>
                      <a:pt x="4346717" y="4189784"/>
                      <a:pt x="4327321" y="4200153"/>
                    </a:cubicBezTo>
                    <a:cubicBezTo>
                      <a:pt x="4307639" y="4210714"/>
                      <a:pt x="4289107" y="4223965"/>
                      <a:pt x="4271633" y="4237983"/>
                    </a:cubicBezTo>
                    <a:cubicBezTo>
                      <a:pt x="4257807" y="4249025"/>
                      <a:pt x="4244845" y="4259971"/>
                      <a:pt x="4227465" y="4265635"/>
                    </a:cubicBezTo>
                    <a:cubicBezTo>
                      <a:pt x="4217768" y="4268804"/>
                      <a:pt x="4207591" y="4275717"/>
                      <a:pt x="4201733" y="4283783"/>
                    </a:cubicBezTo>
                    <a:cubicBezTo>
                      <a:pt x="4189059" y="4301353"/>
                      <a:pt x="4172833" y="4313739"/>
                      <a:pt x="4154494" y="4324301"/>
                    </a:cubicBezTo>
                    <a:cubicBezTo>
                      <a:pt x="4130010" y="4338511"/>
                      <a:pt x="4105814" y="4353009"/>
                      <a:pt x="4081234" y="4366931"/>
                    </a:cubicBezTo>
                    <a:cubicBezTo>
                      <a:pt x="4066737" y="4375189"/>
                      <a:pt x="4052335" y="4383926"/>
                      <a:pt x="4036971" y="4389975"/>
                    </a:cubicBezTo>
                    <a:cubicBezTo>
                      <a:pt x="4005575" y="4402457"/>
                      <a:pt x="3973410" y="4413114"/>
                      <a:pt x="3941725" y="4424733"/>
                    </a:cubicBezTo>
                    <a:cubicBezTo>
                      <a:pt x="3931355" y="4428477"/>
                      <a:pt x="3921561" y="4433854"/>
                      <a:pt x="3910999" y="4437119"/>
                    </a:cubicBezTo>
                    <a:cubicBezTo>
                      <a:pt x="3899573" y="4440671"/>
                      <a:pt x="3887285" y="4441727"/>
                      <a:pt x="3875859" y="4445280"/>
                    </a:cubicBezTo>
                    <a:cubicBezTo>
                      <a:pt x="3856847" y="4451136"/>
                      <a:pt x="3838412" y="4458626"/>
                      <a:pt x="3819401" y="4464579"/>
                    </a:cubicBezTo>
                    <a:cubicBezTo>
                      <a:pt x="3782723" y="4476005"/>
                      <a:pt x="3745949" y="4486951"/>
                      <a:pt x="3709176" y="4497800"/>
                    </a:cubicBezTo>
                    <a:cubicBezTo>
                      <a:pt x="3701303" y="4500105"/>
                      <a:pt x="3692757" y="4500393"/>
                      <a:pt x="3684981" y="4502889"/>
                    </a:cubicBezTo>
                    <a:cubicBezTo>
                      <a:pt x="3664337" y="4509610"/>
                      <a:pt x="3643789" y="4516907"/>
                      <a:pt x="3623338" y="4524300"/>
                    </a:cubicBezTo>
                    <a:cubicBezTo>
                      <a:pt x="3610953" y="4528813"/>
                      <a:pt x="3598854" y="4534382"/>
                      <a:pt x="3586373" y="4538702"/>
                    </a:cubicBezTo>
                    <a:cubicBezTo>
                      <a:pt x="3576387" y="4542159"/>
                      <a:pt x="3566113" y="4544847"/>
                      <a:pt x="3555743" y="4546960"/>
                    </a:cubicBezTo>
                    <a:cubicBezTo>
                      <a:pt x="3546814" y="4548785"/>
                      <a:pt x="3537501" y="4548592"/>
                      <a:pt x="3528667" y="4550801"/>
                    </a:cubicBezTo>
                    <a:cubicBezTo>
                      <a:pt x="3504759" y="4556753"/>
                      <a:pt x="3481140" y="4563475"/>
                      <a:pt x="3457424" y="4569811"/>
                    </a:cubicBezTo>
                    <a:cubicBezTo>
                      <a:pt x="3447919" y="4572308"/>
                      <a:pt x="3438221" y="4574133"/>
                      <a:pt x="3429003" y="4577301"/>
                    </a:cubicBezTo>
                    <a:cubicBezTo>
                      <a:pt x="3404327" y="4585654"/>
                      <a:pt x="3380036" y="4595159"/>
                      <a:pt x="3355264" y="4603033"/>
                    </a:cubicBezTo>
                    <a:cubicBezTo>
                      <a:pt x="3334717" y="4609562"/>
                      <a:pt x="3313593" y="4614266"/>
                      <a:pt x="3292757" y="4620027"/>
                    </a:cubicBezTo>
                    <a:cubicBezTo>
                      <a:pt x="3283924" y="4622524"/>
                      <a:pt x="3275475" y="4626077"/>
                      <a:pt x="3266643" y="4628188"/>
                    </a:cubicBezTo>
                    <a:cubicBezTo>
                      <a:pt x="3246863" y="4632990"/>
                      <a:pt x="3226796" y="4637022"/>
                      <a:pt x="3206921" y="4641823"/>
                    </a:cubicBezTo>
                    <a:cubicBezTo>
                      <a:pt x="3195590" y="4644607"/>
                      <a:pt x="3184645" y="4649600"/>
                      <a:pt x="3173123" y="4651425"/>
                    </a:cubicBezTo>
                    <a:cubicBezTo>
                      <a:pt x="3145759" y="4655745"/>
                      <a:pt x="3118203" y="4658817"/>
                      <a:pt x="3090646" y="4662274"/>
                    </a:cubicBezTo>
                    <a:cubicBezTo>
                      <a:pt x="3062227" y="4665826"/>
                      <a:pt x="3033902" y="4669571"/>
                      <a:pt x="3005480" y="4672739"/>
                    </a:cubicBezTo>
                    <a:cubicBezTo>
                      <a:pt x="2989926" y="4674372"/>
                      <a:pt x="2974275" y="4674660"/>
                      <a:pt x="2958721" y="4676196"/>
                    </a:cubicBezTo>
                    <a:cubicBezTo>
                      <a:pt x="2945087" y="4677541"/>
                      <a:pt x="2931549" y="4680037"/>
                      <a:pt x="2917915" y="4681670"/>
                    </a:cubicBezTo>
                    <a:cubicBezTo>
                      <a:pt x="2906105" y="4683013"/>
                      <a:pt x="2894199" y="4683781"/>
                      <a:pt x="2882389" y="4685126"/>
                    </a:cubicBezTo>
                    <a:cubicBezTo>
                      <a:pt x="2863475" y="4687334"/>
                      <a:pt x="2844655" y="4689831"/>
                      <a:pt x="2825837" y="4692135"/>
                    </a:cubicBezTo>
                    <a:cubicBezTo>
                      <a:pt x="2817964" y="4692999"/>
                      <a:pt x="2809706" y="4695399"/>
                      <a:pt x="2802313" y="4693960"/>
                    </a:cubicBezTo>
                    <a:cubicBezTo>
                      <a:pt x="2783686" y="4690310"/>
                      <a:pt x="2765347" y="4691367"/>
                      <a:pt x="2746816" y="4693863"/>
                    </a:cubicBezTo>
                    <a:cubicBezTo>
                      <a:pt x="2740479" y="4694728"/>
                      <a:pt x="2733662" y="4694535"/>
                      <a:pt x="2727517" y="4692903"/>
                    </a:cubicBezTo>
                    <a:cubicBezTo>
                      <a:pt x="2714939" y="4689638"/>
                      <a:pt x="2702745" y="4685029"/>
                      <a:pt x="2690359" y="4680997"/>
                    </a:cubicBezTo>
                    <a:cubicBezTo>
                      <a:pt x="2689014" y="4680517"/>
                      <a:pt x="2687382" y="4680421"/>
                      <a:pt x="2685943" y="4680133"/>
                    </a:cubicBezTo>
                    <a:cubicBezTo>
                      <a:pt x="2677781" y="4678500"/>
                      <a:pt x="2669717" y="4676868"/>
                      <a:pt x="2661554" y="4675428"/>
                    </a:cubicBezTo>
                    <a:cubicBezTo>
                      <a:pt x="2657138" y="4674660"/>
                      <a:pt x="2652625" y="4674564"/>
                      <a:pt x="2648208" y="4673892"/>
                    </a:cubicBezTo>
                    <a:cubicBezTo>
                      <a:pt x="2631118" y="4671203"/>
                      <a:pt x="2612299" y="4675716"/>
                      <a:pt x="2597512" y="4664099"/>
                    </a:cubicBezTo>
                    <a:cubicBezTo>
                      <a:pt x="2587911" y="4656609"/>
                      <a:pt x="2578597" y="4658338"/>
                      <a:pt x="2568324" y="4659490"/>
                    </a:cubicBezTo>
                    <a:cubicBezTo>
                      <a:pt x="2560547" y="4660354"/>
                      <a:pt x="2552577" y="4660065"/>
                      <a:pt x="2544704" y="4660162"/>
                    </a:cubicBezTo>
                    <a:cubicBezTo>
                      <a:pt x="2530878" y="4660449"/>
                      <a:pt x="2517052" y="4660546"/>
                      <a:pt x="2503225" y="4661026"/>
                    </a:cubicBezTo>
                    <a:cubicBezTo>
                      <a:pt x="2498808" y="4661218"/>
                      <a:pt x="2494297" y="4663619"/>
                      <a:pt x="2489975" y="4663235"/>
                    </a:cubicBezTo>
                    <a:cubicBezTo>
                      <a:pt x="2470004" y="4661410"/>
                      <a:pt x="2450033" y="4658529"/>
                      <a:pt x="2430061" y="4656897"/>
                    </a:cubicBezTo>
                    <a:cubicBezTo>
                      <a:pt x="2418732" y="4655938"/>
                      <a:pt x="2407114" y="4657761"/>
                      <a:pt x="2395880" y="4656417"/>
                    </a:cubicBezTo>
                    <a:cubicBezTo>
                      <a:pt x="2382919" y="4654881"/>
                      <a:pt x="2370245" y="4650945"/>
                      <a:pt x="2357378" y="4648544"/>
                    </a:cubicBezTo>
                    <a:cubicBezTo>
                      <a:pt x="2353826" y="4647872"/>
                      <a:pt x="2349889" y="4648736"/>
                      <a:pt x="2346145" y="4648928"/>
                    </a:cubicBezTo>
                    <a:cubicBezTo>
                      <a:pt x="2341920" y="4649120"/>
                      <a:pt x="2337791" y="4649504"/>
                      <a:pt x="2333567" y="4649600"/>
                    </a:cubicBezTo>
                    <a:cubicBezTo>
                      <a:pt x="2320700" y="4649793"/>
                      <a:pt x="2307835" y="4649504"/>
                      <a:pt x="2294968" y="4650177"/>
                    </a:cubicBezTo>
                    <a:cubicBezTo>
                      <a:pt x="2287095" y="4650561"/>
                      <a:pt x="2278839" y="4654497"/>
                      <a:pt x="2271540" y="4653057"/>
                    </a:cubicBezTo>
                    <a:cubicBezTo>
                      <a:pt x="2256659" y="4650272"/>
                      <a:pt x="2241776" y="4656513"/>
                      <a:pt x="2226895" y="4651329"/>
                    </a:cubicBezTo>
                    <a:cubicBezTo>
                      <a:pt x="2222285" y="4649793"/>
                      <a:pt x="2215948" y="4653633"/>
                      <a:pt x="2210379" y="4653825"/>
                    </a:cubicBezTo>
                    <a:cubicBezTo>
                      <a:pt x="2196457" y="4654305"/>
                      <a:pt x="2182535" y="4654209"/>
                      <a:pt x="2168613" y="4654113"/>
                    </a:cubicBezTo>
                    <a:cubicBezTo>
                      <a:pt x="2156131" y="4654017"/>
                      <a:pt x="2143168" y="4655361"/>
                      <a:pt x="2131167" y="4652673"/>
                    </a:cubicBezTo>
                    <a:cubicBezTo>
                      <a:pt x="2118588" y="4649793"/>
                      <a:pt x="2107259" y="4650177"/>
                      <a:pt x="2095065" y="4653441"/>
                    </a:cubicBezTo>
                    <a:cubicBezTo>
                      <a:pt x="2086711" y="4655649"/>
                      <a:pt x="2077878" y="4655938"/>
                      <a:pt x="2069237" y="4656609"/>
                    </a:cubicBezTo>
                    <a:cubicBezTo>
                      <a:pt x="2059924" y="4657377"/>
                      <a:pt x="2049650" y="4655361"/>
                      <a:pt x="2041201" y="4658529"/>
                    </a:cubicBezTo>
                    <a:cubicBezTo>
                      <a:pt x="2016044" y="4667939"/>
                      <a:pt x="1990216" y="4669955"/>
                      <a:pt x="1963909" y="4669955"/>
                    </a:cubicBezTo>
                    <a:cubicBezTo>
                      <a:pt x="1959107" y="4669955"/>
                      <a:pt x="1954210" y="4668612"/>
                      <a:pt x="1949603" y="4667171"/>
                    </a:cubicBezTo>
                    <a:cubicBezTo>
                      <a:pt x="1922717" y="4658529"/>
                      <a:pt x="1895737" y="4659297"/>
                      <a:pt x="1868373" y="4664578"/>
                    </a:cubicBezTo>
                    <a:cubicBezTo>
                      <a:pt x="1862708" y="4665731"/>
                      <a:pt x="1856372" y="4665923"/>
                      <a:pt x="1850707" y="4664771"/>
                    </a:cubicBezTo>
                    <a:cubicBezTo>
                      <a:pt x="1834768" y="4661410"/>
                      <a:pt x="1819309" y="4655841"/>
                      <a:pt x="1803275" y="4653441"/>
                    </a:cubicBezTo>
                    <a:cubicBezTo>
                      <a:pt x="1776775" y="4649504"/>
                      <a:pt x="1753828" y="4662754"/>
                      <a:pt x="1730112" y="4671396"/>
                    </a:cubicBezTo>
                    <a:cubicBezTo>
                      <a:pt x="1707548" y="4679557"/>
                      <a:pt x="1688345" y="4697992"/>
                      <a:pt x="1661652" y="4693863"/>
                    </a:cubicBezTo>
                    <a:cubicBezTo>
                      <a:pt x="1658965" y="4693479"/>
                      <a:pt x="1655988" y="4696071"/>
                      <a:pt x="1653011" y="4696744"/>
                    </a:cubicBezTo>
                    <a:cubicBezTo>
                      <a:pt x="1644850" y="4698568"/>
                      <a:pt x="1636689" y="4700776"/>
                      <a:pt x="1628431" y="4701641"/>
                    </a:cubicBezTo>
                    <a:cubicBezTo>
                      <a:pt x="1618350" y="4702793"/>
                      <a:pt x="1608076" y="4702409"/>
                      <a:pt x="1597995" y="4703369"/>
                    </a:cubicBezTo>
                    <a:cubicBezTo>
                      <a:pt x="1585032" y="4704521"/>
                      <a:pt x="1572263" y="4707593"/>
                      <a:pt x="1559396" y="4707593"/>
                    </a:cubicBezTo>
                    <a:cubicBezTo>
                      <a:pt x="1549026" y="4707593"/>
                      <a:pt x="1538753" y="4704041"/>
                      <a:pt x="1528480" y="4702312"/>
                    </a:cubicBezTo>
                    <a:cubicBezTo>
                      <a:pt x="1513981" y="4699912"/>
                      <a:pt x="1498042" y="4700584"/>
                      <a:pt x="1485272" y="4694439"/>
                    </a:cubicBezTo>
                    <a:cubicBezTo>
                      <a:pt x="1471639" y="4687910"/>
                      <a:pt x="1458676" y="4684934"/>
                      <a:pt x="1444562" y="4686950"/>
                    </a:cubicBezTo>
                    <a:cubicBezTo>
                      <a:pt x="1439857" y="4687622"/>
                      <a:pt x="1433808" y="4691655"/>
                      <a:pt x="1431696" y="4695783"/>
                    </a:cubicBezTo>
                    <a:cubicBezTo>
                      <a:pt x="1426991" y="4705001"/>
                      <a:pt x="1420559" y="4706634"/>
                      <a:pt x="1411821" y="4703464"/>
                    </a:cubicBezTo>
                    <a:cubicBezTo>
                      <a:pt x="1404236" y="4700776"/>
                      <a:pt x="1394922" y="4699432"/>
                      <a:pt x="1389738" y="4694247"/>
                    </a:cubicBezTo>
                    <a:cubicBezTo>
                      <a:pt x="1375047" y="4679557"/>
                      <a:pt x="1356324" y="4679077"/>
                      <a:pt x="1338081" y="4675141"/>
                    </a:cubicBezTo>
                    <a:cubicBezTo>
                      <a:pt x="1326945" y="4672739"/>
                      <a:pt x="1316574" y="4672644"/>
                      <a:pt x="1305436" y="4674276"/>
                    </a:cubicBezTo>
                    <a:cubicBezTo>
                      <a:pt x="1281241" y="4677925"/>
                      <a:pt x="1257717" y="4672739"/>
                      <a:pt x="1234481" y="4666115"/>
                    </a:cubicBezTo>
                    <a:cubicBezTo>
                      <a:pt x="1219118" y="4661698"/>
                      <a:pt x="1203372" y="4659010"/>
                      <a:pt x="1188106" y="4654497"/>
                    </a:cubicBezTo>
                    <a:cubicBezTo>
                      <a:pt x="1176680" y="4651041"/>
                      <a:pt x="1165255" y="4646912"/>
                      <a:pt x="1154790" y="4641343"/>
                    </a:cubicBezTo>
                    <a:cubicBezTo>
                      <a:pt x="1139618" y="4633181"/>
                      <a:pt x="1126369" y="4620891"/>
                      <a:pt x="1107069" y="4624156"/>
                    </a:cubicBezTo>
                    <a:cubicBezTo>
                      <a:pt x="1090074" y="4627036"/>
                      <a:pt x="1074713" y="4620988"/>
                      <a:pt x="1059158" y="4615227"/>
                    </a:cubicBezTo>
                    <a:cubicBezTo>
                      <a:pt x="1047732" y="4611002"/>
                      <a:pt x="1036308" y="4606681"/>
                      <a:pt x="1024496" y="4603993"/>
                    </a:cubicBezTo>
                    <a:cubicBezTo>
                      <a:pt x="1010478" y="4600824"/>
                      <a:pt x="994635" y="4602169"/>
                      <a:pt x="982153" y="4596311"/>
                    </a:cubicBezTo>
                    <a:cubicBezTo>
                      <a:pt x="969095" y="4590166"/>
                      <a:pt x="958246" y="4594295"/>
                      <a:pt x="946628" y="4596024"/>
                    </a:cubicBezTo>
                    <a:cubicBezTo>
                      <a:pt x="928097" y="4598712"/>
                      <a:pt x="909661" y="4603705"/>
                      <a:pt x="890939" y="4597368"/>
                    </a:cubicBezTo>
                    <a:cubicBezTo>
                      <a:pt x="868184" y="4589687"/>
                      <a:pt x="845620" y="4581430"/>
                      <a:pt x="822769" y="4574133"/>
                    </a:cubicBezTo>
                    <a:cubicBezTo>
                      <a:pt x="813934" y="4571347"/>
                      <a:pt x="804431" y="4570195"/>
                      <a:pt x="795212" y="4568947"/>
                    </a:cubicBezTo>
                    <a:cubicBezTo>
                      <a:pt x="786476" y="4567891"/>
                      <a:pt x="776010" y="4570579"/>
                      <a:pt x="769288" y="4566547"/>
                    </a:cubicBezTo>
                    <a:cubicBezTo>
                      <a:pt x="752005" y="4556178"/>
                      <a:pt x="734243" y="4551089"/>
                      <a:pt x="714271" y="4551089"/>
                    </a:cubicBezTo>
                    <a:cubicBezTo>
                      <a:pt x="706781" y="4551089"/>
                      <a:pt x="699484" y="4546768"/>
                      <a:pt x="691900" y="4545999"/>
                    </a:cubicBezTo>
                    <a:cubicBezTo>
                      <a:pt x="681529" y="4545040"/>
                      <a:pt x="669623" y="4542447"/>
                      <a:pt x="660598" y="4546096"/>
                    </a:cubicBezTo>
                    <a:cubicBezTo>
                      <a:pt x="639379" y="4554737"/>
                      <a:pt x="622193" y="4547536"/>
                      <a:pt x="603662" y="4538991"/>
                    </a:cubicBezTo>
                    <a:cubicBezTo>
                      <a:pt x="585418" y="4530541"/>
                      <a:pt x="566215" y="4523821"/>
                      <a:pt x="546821" y="4518251"/>
                    </a:cubicBezTo>
                    <a:cubicBezTo>
                      <a:pt x="539524" y="4516235"/>
                      <a:pt x="530787" y="4519596"/>
                      <a:pt x="522721" y="4520267"/>
                    </a:cubicBezTo>
                    <a:cubicBezTo>
                      <a:pt x="519840" y="4520460"/>
                      <a:pt x="516671" y="4520748"/>
                      <a:pt x="514080" y="4519788"/>
                    </a:cubicBezTo>
                    <a:cubicBezTo>
                      <a:pt x="489020" y="4510570"/>
                      <a:pt x="463575" y="4503561"/>
                      <a:pt x="436404" y="4508361"/>
                    </a:cubicBezTo>
                    <a:cubicBezTo>
                      <a:pt x="433908" y="4508842"/>
                      <a:pt x="431123" y="4507786"/>
                      <a:pt x="428626" y="4507114"/>
                    </a:cubicBezTo>
                    <a:cubicBezTo>
                      <a:pt x="416432" y="4503657"/>
                      <a:pt x="404526" y="4498184"/>
                      <a:pt x="392141" y="4496936"/>
                    </a:cubicBezTo>
                    <a:cubicBezTo>
                      <a:pt x="361608" y="4493864"/>
                      <a:pt x="330884" y="4492615"/>
                      <a:pt x="300157" y="4490599"/>
                    </a:cubicBezTo>
                    <a:cubicBezTo>
                      <a:pt x="298237" y="4490503"/>
                      <a:pt x="296221" y="4490503"/>
                      <a:pt x="294493" y="4489831"/>
                    </a:cubicBezTo>
                    <a:cubicBezTo>
                      <a:pt x="283163" y="4485702"/>
                      <a:pt x="273274" y="4487047"/>
                      <a:pt x="263671" y="4494919"/>
                    </a:cubicBezTo>
                    <a:cubicBezTo>
                      <a:pt x="259447" y="4498376"/>
                      <a:pt x="253686" y="4500200"/>
                      <a:pt x="248406" y="4502121"/>
                    </a:cubicBezTo>
                    <a:cubicBezTo>
                      <a:pt x="240628" y="4505002"/>
                      <a:pt x="232659" y="4507786"/>
                      <a:pt x="224594" y="4509610"/>
                    </a:cubicBezTo>
                    <a:cubicBezTo>
                      <a:pt x="216624" y="4511338"/>
                      <a:pt x="208079" y="4513738"/>
                      <a:pt x="200398" y="4512395"/>
                    </a:cubicBezTo>
                    <a:cubicBezTo>
                      <a:pt x="186572" y="4509994"/>
                      <a:pt x="173417" y="4504618"/>
                      <a:pt x="159783" y="4501064"/>
                    </a:cubicBezTo>
                    <a:cubicBezTo>
                      <a:pt x="155079" y="4499816"/>
                      <a:pt x="149893" y="4500009"/>
                      <a:pt x="144997" y="4499912"/>
                    </a:cubicBezTo>
                    <a:cubicBezTo>
                      <a:pt x="133763" y="4499625"/>
                      <a:pt x="122241" y="4502409"/>
                      <a:pt x="112064" y="4494440"/>
                    </a:cubicBezTo>
                    <a:cubicBezTo>
                      <a:pt x="102655" y="4486951"/>
                      <a:pt x="93148" y="4489158"/>
                      <a:pt x="83259" y="4494824"/>
                    </a:cubicBezTo>
                    <a:cubicBezTo>
                      <a:pt x="76154" y="4498857"/>
                      <a:pt x="68090" y="4502025"/>
                      <a:pt x="60120" y="4503561"/>
                    </a:cubicBezTo>
                    <a:cubicBezTo>
                      <a:pt x="49174" y="4505673"/>
                      <a:pt x="38324" y="4506538"/>
                      <a:pt x="26514" y="4505289"/>
                    </a:cubicBezTo>
                    <a:cubicBezTo>
                      <a:pt x="18161" y="4504425"/>
                      <a:pt x="11343" y="4504041"/>
                      <a:pt x="4814" y="4498952"/>
                    </a:cubicBezTo>
                    <a:cubicBezTo>
                      <a:pt x="3759" y="4498184"/>
                      <a:pt x="1839" y="4497992"/>
                      <a:pt x="398" y="4498089"/>
                    </a:cubicBezTo>
                    <a:lnTo>
                      <a:pt x="0" y="4498087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</a:pPr>
                <a:endParaRPr b="0" lang="en-US" sz="1350" spc="-1" strike="noStrike">
                  <a:solidFill>
                    <a:schemeClr val="lt1"/>
                  </a:solidFill>
                  <a:latin typeface="Arial"/>
                  <a:ea typeface="DejaVu Sans"/>
                </a:endParaRPr>
              </a:p>
            </p:txBody>
          </p:sp>
        </p:grpSp>
        <p:grpSp>
          <p:nvGrpSpPr>
            <p:cNvPr id="46" name="Group 17"/>
            <p:cNvGrpSpPr/>
            <p:nvPr/>
          </p:nvGrpSpPr>
          <p:grpSpPr>
            <a:xfrm>
              <a:off x="4572000" y="3961080"/>
              <a:ext cx="2958120" cy="1056960"/>
              <a:chOff x="4572000" y="3961080"/>
              <a:chExt cx="2958120" cy="1056960"/>
            </a:xfrm>
          </p:grpSpPr>
          <p:sp>
            <p:nvSpPr>
              <p:cNvPr id="47" name="Freeform: Shape 18"/>
              <p:cNvSpPr/>
              <p:nvPr/>
            </p:nvSpPr>
            <p:spPr>
              <a:xfrm>
                <a:off x="4572000" y="3961080"/>
                <a:ext cx="2958120" cy="1056960"/>
              </a:xfrm>
              <a:custGeom>
                <a:avLst/>
                <a:gdLst>
                  <a:gd name="textAreaLeft" fmla="*/ 0 w 2958120"/>
                  <a:gd name="textAreaRight" fmla="*/ 2959200 w 2958120"/>
                  <a:gd name="textAreaTop" fmla="*/ 0 h 1056960"/>
                  <a:gd name="textAreaBottom" fmla="*/ 1058040 h 1056960"/>
                </a:gdLst>
                <a:ahLst/>
                <a:rect l="textAreaLeft" t="textAreaTop" r="textAreaRight" b="textAreaBottom"/>
                <a:pathLst>
                  <a:path w="5260975" h="1410656">
                    <a:moveTo>
                      <a:pt x="5260975" y="0"/>
                    </a:moveTo>
                    <a:lnTo>
                      <a:pt x="5260975" y="221634"/>
                    </a:lnTo>
                    <a:lnTo>
                      <a:pt x="5226503" y="237063"/>
                    </a:lnTo>
                    <a:cubicBezTo>
                      <a:pt x="5219783" y="239848"/>
                      <a:pt x="5212389" y="241384"/>
                      <a:pt x="5206341" y="245128"/>
                    </a:cubicBezTo>
                    <a:cubicBezTo>
                      <a:pt x="5178495" y="262219"/>
                      <a:pt x="5151515" y="280654"/>
                      <a:pt x="5123287" y="297073"/>
                    </a:cubicBezTo>
                    <a:cubicBezTo>
                      <a:pt x="5094195" y="314067"/>
                      <a:pt x="5068175" y="334134"/>
                      <a:pt x="5048107" y="361307"/>
                    </a:cubicBezTo>
                    <a:cubicBezTo>
                      <a:pt x="5029480" y="386559"/>
                      <a:pt x="5011429" y="412194"/>
                      <a:pt x="4992899" y="437542"/>
                    </a:cubicBezTo>
                    <a:cubicBezTo>
                      <a:pt x="4988194" y="443975"/>
                      <a:pt x="4983873" y="451561"/>
                      <a:pt x="4977440" y="455690"/>
                    </a:cubicBezTo>
                    <a:cubicBezTo>
                      <a:pt x="4964094" y="464331"/>
                      <a:pt x="4949499" y="471340"/>
                      <a:pt x="4935193" y="478445"/>
                    </a:cubicBezTo>
                    <a:cubicBezTo>
                      <a:pt x="4922903" y="484494"/>
                      <a:pt x="4909845" y="489006"/>
                      <a:pt x="4897844" y="495535"/>
                    </a:cubicBezTo>
                    <a:cubicBezTo>
                      <a:pt x="4888243" y="500721"/>
                      <a:pt x="4879697" y="507922"/>
                      <a:pt x="4870767" y="514451"/>
                    </a:cubicBezTo>
                    <a:cubicBezTo>
                      <a:pt x="4862990" y="520115"/>
                      <a:pt x="4854445" y="525012"/>
                      <a:pt x="4847916" y="531830"/>
                    </a:cubicBezTo>
                    <a:cubicBezTo>
                      <a:pt x="4831977" y="548344"/>
                      <a:pt x="4815942" y="564571"/>
                      <a:pt x="4796163" y="576765"/>
                    </a:cubicBezTo>
                    <a:cubicBezTo>
                      <a:pt x="4776672" y="588862"/>
                      <a:pt x="4758237" y="602401"/>
                      <a:pt x="4738843" y="614691"/>
                    </a:cubicBezTo>
                    <a:cubicBezTo>
                      <a:pt x="4719831" y="626693"/>
                      <a:pt x="4702645" y="639846"/>
                      <a:pt x="4692755" y="661162"/>
                    </a:cubicBezTo>
                    <a:cubicBezTo>
                      <a:pt x="4688339" y="670571"/>
                      <a:pt x="4682097" y="680845"/>
                      <a:pt x="4673744" y="686318"/>
                    </a:cubicBezTo>
                    <a:cubicBezTo>
                      <a:pt x="4661838" y="694095"/>
                      <a:pt x="4646764" y="696880"/>
                      <a:pt x="4633801" y="703505"/>
                    </a:cubicBezTo>
                    <a:cubicBezTo>
                      <a:pt x="4618535" y="711282"/>
                      <a:pt x="4600869" y="718003"/>
                      <a:pt x="4590499" y="730389"/>
                    </a:cubicBezTo>
                    <a:cubicBezTo>
                      <a:pt x="4581281" y="741431"/>
                      <a:pt x="4571968" y="750072"/>
                      <a:pt x="4559773" y="757081"/>
                    </a:cubicBezTo>
                    <a:cubicBezTo>
                      <a:pt x="4551229" y="761978"/>
                      <a:pt x="4544892" y="770907"/>
                      <a:pt x="4536059" y="774940"/>
                    </a:cubicBezTo>
                    <a:cubicBezTo>
                      <a:pt x="4524441" y="780317"/>
                      <a:pt x="4512727" y="784542"/>
                      <a:pt x="4502549" y="792895"/>
                    </a:cubicBezTo>
                    <a:cubicBezTo>
                      <a:pt x="4491987" y="801536"/>
                      <a:pt x="4479986" y="808353"/>
                      <a:pt x="4468944" y="816419"/>
                    </a:cubicBezTo>
                    <a:cubicBezTo>
                      <a:pt x="4463087" y="820739"/>
                      <a:pt x="4458286" y="826404"/>
                      <a:pt x="4452622" y="830917"/>
                    </a:cubicBezTo>
                    <a:cubicBezTo>
                      <a:pt x="4442252" y="839174"/>
                      <a:pt x="4431690" y="847239"/>
                      <a:pt x="4421032" y="855016"/>
                    </a:cubicBezTo>
                    <a:cubicBezTo>
                      <a:pt x="4410375" y="862794"/>
                      <a:pt x="4400197" y="871819"/>
                      <a:pt x="4388483" y="877484"/>
                    </a:cubicBezTo>
                    <a:cubicBezTo>
                      <a:pt x="4368513" y="887086"/>
                      <a:pt x="4346717" y="892847"/>
                      <a:pt x="4327321" y="903216"/>
                    </a:cubicBezTo>
                    <a:cubicBezTo>
                      <a:pt x="4307639" y="913777"/>
                      <a:pt x="4289107" y="927028"/>
                      <a:pt x="4271633" y="941046"/>
                    </a:cubicBezTo>
                    <a:cubicBezTo>
                      <a:pt x="4257807" y="952088"/>
                      <a:pt x="4244845" y="963034"/>
                      <a:pt x="4227465" y="968698"/>
                    </a:cubicBezTo>
                    <a:cubicBezTo>
                      <a:pt x="4217768" y="971867"/>
                      <a:pt x="4207591" y="978780"/>
                      <a:pt x="4201733" y="986846"/>
                    </a:cubicBezTo>
                    <a:cubicBezTo>
                      <a:pt x="4189059" y="1004416"/>
                      <a:pt x="4172833" y="1016802"/>
                      <a:pt x="4154494" y="1027364"/>
                    </a:cubicBezTo>
                    <a:cubicBezTo>
                      <a:pt x="4130010" y="1041574"/>
                      <a:pt x="4105814" y="1056072"/>
                      <a:pt x="4081234" y="1069994"/>
                    </a:cubicBezTo>
                    <a:cubicBezTo>
                      <a:pt x="4066737" y="1078252"/>
                      <a:pt x="4052335" y="1086989"/>
                      <a:pt x="4036971" y="1093038"/>
                    </a:cubicBezTo>
                    <a:cubicBezTo>
                      <a:pt x="4005575" y="1105520"/>
                      <a:pt x="3973410" y="1116177"/>
                      <a:pt x="3941725" y="1127796"/>
                    </a:cubicBezTo>
                    <a:cubicBezTo>
                      <a:pt x="3931355" y="1131540"/>
                      <a:pt x="3921561" y="1136917"/>
                      <a:pt x="3910999" y="1140182"/>
                    </a:cubicBezTo>
                    <a:cubicBezTo>
                      <a:pt x="3899573" y="1143734"/>
                      <a:pt x="3887285" y="1144790"/>
                      <a:pt x="3875859" y="1148343"/>
                    </a:cubicBezTo>
                    <a:cubicBezTo>
                      <a:pt x="3856847" y="1154199"/>
                      <a:pt x="3838412" y="1161689"/>
                      <a:pt x="3819401" y="1167642"/>
                    </a:cubicBezTo>
                    <a:cubicBezTo>
                      <a:pt x="3782723" y="1179068"/>
                      <a:pt x="3745949" y="1190014"/>
                      <a:pt x="3709176" y="1200863"/>
                    </a:cubicBezTo>
                    <a:cubicBezTo>
                      <a:pt x="3701303" y="1203168"/>
                      <a:pt x="3692757" y="1203456"/>
                      <a:pt x="3684981" y="1205952"/>
                    </a:cubicBezTo>
                    <a:cubicBezTo>
                      <a:pt x="3664337" y="1212673"/>
                      <a:pt x="3643789" y="1219970"/>
                      <a:pt x="3623338" y="1227363"/>
                    </a:cubicBezTo>
                    <a:cubicBezTo>
                      <a:pt x="3610953" y="1231876"/>
                      <a:pt x="3598854" y="1237445"/>
                      <a:pt x="3586373" y="1241765"/>
                    </a:cubicBezTo>
                    <a:cubicBezTo>
                      <a:pt x="3576387" y="1245222"/>
                      <a:pt x="3566113" y="1247910"/>
                      <a:pt x="3555743" y="1250023"/>
                    </a:cubicBezTo>
                    <a:cubicBezTo>
                      <a:pt x="3546814" y="1251848"/>
                      <a:pt x="3537501" y="1251655"/>
                      <a:pt x="3528667" y="1253864"/>
                    </a:cubicBezTo>
                    <a:cubicBezTo>
                      <a:pt x="3504759" y="1259816"/>
                      <a:pt x="3481140" y="1266538"/>
                      <a:pt x="3457424" y="1272874"/>
                    </a:cubicBezTo>
                    <a:cubicBezTo>
                      <a:pt x="3447919" y="1275371"/>
                      <a:pt x="3438221" y="1277196"/>
                      <a:pt x="3429003" y="1280364"/>
                    </a:cubicBezTo>
                    <a:cubicBezTo>
                      <a:pt x="3404327" y="1288717"/>
                      <a:pt x="3380036" y="1298222"/>
                      <a:pt x="3355264" y="1306096"/>
                    </a:cubicBezTo>
                    <a:cubicBezTo>
                      <a:pt x="3334717" y="1312625"/>
                      <a:pt x="3313593" y="1317329"/>
                      <a:pt x="3292757" y="1323090"/>
                    </a:cubicBezTo>
                    <a:cubicBezTo>
                      <a:pt x="3283924" y="1325587"/>
                      <a:pt x="3275475" y="1329140"/>
                      <a:pt x="3266643" y="1331251"/>
                    </a:cubicBezTo>
                    <a:cubicBezTo>
                      <a:pt x="3246863" y="1336053"/>
                      <a:pt x="3226796" y="1340085"/>
                      <a:pt x="3206921" y="1344886"/>
                    </a:cubicBezTo>
                    <a:cubicBezTo>
                      <a:pt x="3195590" y="1347670"/>
                      <a:pt x="3184645" y="1352663"/>
                      <a:pt x="3173123" y="1354488"/>
                    </a:cubicBezTo>
                    <a:cubicBezTo>
                      <a:pt x="3145759" y="1358808"/>
                      <a:pt x="3118203" y="1361880"/>
                      <a:pt x="3090646" y="1365337"/>
                    </a:cubicBezTo>
                    <a:cubicBezTo>
                      <a:pt x="3062227" y="1368889"/>
                      <a:pt x="3033902" y="1372634"/>
                      <a:pt x="3005480" y="1375802"/>
                    </a:cubicBezTo>
                    <a:cubicBezTo>
                      <a:pt x="2989926" y="1377435"/>
                      <a:pt x="2974275" y="1377723"/>
                      <a:pt x="2958721" y="1379259"/>
                    </a:cubicBezTo>
                    <a:cubicBezTo>
                      <a:pt x="2945087" y="1380604"/>
                      <a:pt x="2931549" y="1383100"/>
                      <a:pt x="2917915" y="1384733"/>
                    </a:cubicBezTo>
                    <a:cubicBezTo>
                      <a:pt x="2906105" y="1386076"/>
                      <a:pt x="2894199" y="1386844"/>
                      <a:pt x="2882389" y="1388189"/>
                    </a:cubicBezTo>
                    <a:cubicBezTo>
                      <a:pt x="2863475" y="1390397"/>
                      <a:pt x="2844655" y="1392894"/>
                      <a:pt x="2825837" y="1395198"/>
                    </a:cubicBezTo>
                    <a:cubicBezTo>
                      <a:pt x="2817964" y="1396062"/>
                      <a:pt x="2809706" y="1398462"/>
                      <a:pt x="2802313" y="1397023"/>
                    </a:cubicBezTo>
                    <a:cubicBezTo>
                      <a:pt x="2783686" y="1393373"/>
                      <a:pt x="2765347" y="1394430"/>
                      <a:pt x="2746816" y="1396926"/>
                    </a:cubicBezTo>
                    <a:cubicBezTo>
                      <a:pt x="2740479" y="1397791"/>
                      <a:pt x="2733662" y="1397598"/>
                      <a:pt x="2727517" y="1395966"/>
                    </a:cubicBezTo>
                    <a:cubicBezTo>
                      <a:pt x="2714939" y="1392701"/>
                      <a:pt x="2702745" y="1388092"/>
                      <a:pt x="2690359" y="1384060"/>
                    </a:cubicBezTo>
                    <a:cubicBezTo>
                      <a:pt x="2689014" y="1383580"/>
                      <a:pt x="2687382" y="1383484"/>
                      <a:pt x="2685943" y="1383196"/>
                    </a:cubicBezTo>
                    <a:cubicBezTo>
                      <a:pt x="2677781" y="1381563"/>
                      <a:pt x="2669717" y="1379931"/>
                      <a:pt x="2661554" y="1378491"/>
                    </a:cubicBezTo>
                    <a:cubicBezTo>
                      <a:pt x="2657138" y="1377723"/>
                      <a:pt x="2652625" y="1377627"/>
                      <a:pt x="2648208" y="1376955"/>
                    </a:cubicBezTo>
                    <a:cubicBezTo>
                      <a:pt x="2631118" y="1374266"/>
                      <a:pt x="2612299" y="1378779"/>
                      <a:pt x="2597512" y="1367162"/>
                    </a:cubicBezTo>
                    <a:cubicBezTo>
                      <a:pt x="2587911" y="1359672"/>
                      <a:pt x="2578597" y="1361401"/>
                      <a:pt x="2568324" y="1362553"/>
                    </a:cubicBezTo>
                    <a:cubicBezTo>
                      <a:pt x="2560547" y="1363417"/>
                      <a:pt x="2552577" y="1363128"/>
                      <a:pt x="2544704" y="1363225"/>
                    </a:cubicBezTo>
                    <a:cubicBezTo>
                      <a:pt x="2530878" y="1363512"/>
                      <a:pt x="2517052" y="1363609"/>
                      <a:pt x="2503225" y="1364089"/>
                    </a:cubicBezTo>
                    <a:cubicBezTo>
                      <a:pt x="2498808" y="1364281"/>
                      <a:pt x="2494297" y="1366682"/>
                      <a:pt x="2489975" y="1366298"/>
                    </a:cubicBezTo>
                    <a:cubicBezTo>
                      <a:pt x="2470004" y="1364473"/>
                      <a:pt x="2450033" y="1361592"/>
                      <a:pt x="2430061" y="1359960"/>
                    </a:cubicBezTo>
                    <a:cubicBezTo>
                      <a:pt x="2418732" y="1359001"/>
                      <a:pt x="2407114" y="1360824"/>
                      <a:pt x="2395880" y="1359480"/>
                    </a:cubicBezTo>
                    <a:cubicBezTo>
                      <a:pt x="2382919" y="1357944"/>
                      <a:pt x="2370245" y="1354008"/>
                      <a:pt x="2357378" y="1351607"/>
                    </a:cubicBezTo>
                    <a:cubicBezTo>
                      <a:pt x="2353826" y="1350935"/>
                      <a:pt x="2349889" y="1351799"/>
                      <a:pt x="2346145" y="1351991"/>
                    </a:cubicBezTo>
                    <a:cubicBezTo>
                      <a:pt x="2341920" y="1352183"/>
                      <a:pt x="2337791" y="1352567"/>
                      <a:pt x="2333567" y="1352663"/>
                    </a:cubicBezTo>
                    <a:cubicBezTo>
                      <a:pt x="2320700" y="1352856"/>
                      <a:pt x="2307835" y="1352567"/>
                      <a:pt x="2294968" y="1353240"/>
                    </a:cubicBezTo>
                    <a:cubicBezTo>
                      <a:pt x="2287095" y="1353624"/>
                      <a:pt x="2278839" y="1357560"/>
                      <a:pt x="2271540" y="1356120"/>
                    </a:cubicBezTo>
                    <a:cubicBezTo>
                      <a:pt x="2256659" y="1353335"/>
                      <a:pt x="2241776" y="1359576"/>
                      <a:pt x="2226895" y="1354392"/>
                    </a:cubicBezTo>
                    <a:cubicBezTo>
                      <a:pt x="2222285" y="1352856"/>
                      <a:pt x="2215948" y="1356696"/>
                      <a:pt x="2210379" y="1356888"/>
                    </a:cubicBezTo>
                    <a:cubicBezTo>
                      <a:pt x="2196457" y="1357368"/>
                      <a:pt x="2182535" y="1357272"/>
                      <a:pt x="2168613" y="1357176"/>
                    </a:cubicBezTo>
                    <a:cubicBezTo>
                      <a:pt x="2156131" y="1357080"/>
                      <a:pt x="2143168" y="1358424"/>
                      <a:pt x="2131167" y="1355736"/>
                    </a:cubicBezTo>
                    <a:cubicBezTo>
                      <a:pt x="2118588" y="1352856"/>
                      <a:pt x="2107259" y="1353240"/>
                      <a:pt x="2095065" y="1356504"/>
                    </a:cubicBezTo>
                    <a:cubicBezTo>
                      <a:pt x="2086711" y="1358712"/>
                      <a:pt x="2077878" y="1359001"/>
                      <a:pt x="2069237" y="1359672"/>
                    </a:cubicBezTo>
                    <a:cubicBezTo>
                      <a:pt x="2059924" y="1360440"/>
                      <a:pt x="2049650" y="1358424"/>
                      <a:pt x="2041201" y="1361592"/>
                    </a:cubicBezTo>
                    <a:cubicBezTo>
                      <a:pt x="2016044" y="1371002"/>
                      <a:pt x="1990216" y="1373018"/>
                      <a:pt x="1963909" y="1373018"/>
                    </a:cubicBezTo>
                    <a:cubicBezTo>
                      <a:pt x="1959107" y="1373018"/>
                      <a:pt x="1954210" y="1371675"/>
                      <a:pt x="1949603" y="1370234"/>
                    </a:cubicBezTo>
                    <a:cubicBezTo>
                      <a:pt x="1922717" y="1361592"/>
                      <a:pt x="1895737" y="1362360"/>
                      <a:pt x="1868373" y="1367641"/>
                    </a:cubicBezTo>
                    <a:cubicBezTo>
                      <a:pt x="1862708" y="1368794"/>
                      <a:pt x="1856372" y="1368986"/>
                      <a:pt x="1850707" y="1367834"/>
                    </a:cubicBezTo>
                    <a:cubicBezTo>
                      <a:pt x="1834768" y="1364473"/>
                      <a:pt x="1819309" y="1358904"/>
                      <a:pt x="1803275" y="1356504"/>
                    </a:cubicBezTo>
                    <a:cubicBezTo>
                      <a:pt x="1776775" y="1352567"/>
                      <a:pt x="1753828" y="1365817"/>
                      <a:pt x="1730112" y="1374459"/>
                    </a:cubicBezTo>
                    <a:cubicBezTo>
                      <a:pt x="1707548" y="1382620"/>
                      <a:pt x="1688345" y="1401055"/>
                      <a:pt x="1661652" y="1396926"/>
                    </a:cubicBezTo>
                    <a:cubicBezTo>
                      <a:pt x="1658965" y="1396542"/>
                      <a:pt x="1655988" y="1399134"/>
                      <a:pt x="1653011" y="1399807"/>
                    </a:cubicBezTo>
                    <a:cubicBezTo>
                      <a:pt x="1644850" y="1401631"/>
                      <a:pt x="1636689" y="1403839"/>
                      <a:pt x="1628431" y="1404704"/>
                    </a:cubicBezTo>
                    <a:cubicBezTo>
                      <a:pt x="1618350" y="1405856"/>
                      <a:pt x="1608076" y="1405472"/>
                      <a:pt x="1597995" y="1406432"/>
                    </a:cubicBezTo>
                    <a:cubicBezTo>
                      <a:pt x="1585032" y="1407584"/>
                      <a:pt x="1572263" y="1410656"/>
                      <a:pt x="1559396" y="1410656"/>
                    </a:cubicBezTo>
                    <a:cubicBezTo>
                      <a:pt x="1549026" y="1410656"/>
                      <a:pt x="1538753" y="1407104"/>
                      <a:pt x="1528480" y="1405375"/>
                    </a:cubicBezTo>
                    <a:cubicBezTo>
                      <a:pt x="1513981" y="1402975"/>
                      <a:pt x="1498042" y="1403647"/>
                      <a:pt x="1485272" y="1397502"/>
                    </a:cubicBezTo>
                    <a:cubicBezTo>
                      <a:pt x="1471639" y="1390973"/>
                      <a:pt x="1458676" y="1387997"/>
                      <a:pt x="1444562" y="1390013"/>
                    </a:cubicBezTo>
                    <a:cubicBezTo>
                      <a:pt x="1439857" y="1390685"/>
                      <a:pt x="1433808" y="1394718"/>
                      <a:pt x="1431696" y="1398846"/>
                    </a:cubicBezTo>
                    <a:cubicBezTo>
                      <a:pt x="1426991" y="1408064"/>
                      <a:pt x="1420559" y="1409697"/>
                      <a:pt x="1411821" y="1406527"/>
                    </a:cubicBezTo>
                    <a:cubicBezTo>
                      <a:pt x="1404236" y="1403839"/>
                      <a:pt x="1394922" y="1402495"/>
                      <a:pt x="1389738" y="1397310"/>
                    </a:cubicBezTo>
                    <a:cubicBezTo>
                      <a:pt x="1375047" y="1382620"/>
                      <a:pt x="1356324" y="1382140"/>
                      <a:pt x="1338081" y="1378204"/>
                    </a:cubicBezTo>
                    <a:cubicBezTo>
                      <a:pt x="1326945" y="1375802"/>
                      <a:pt x="1316574" y="1375707"/>
                      <a:pt x="1305436" y="1377339"/>
                    </a:cubicBezTo>
                    <a:cubicBezTo>
                      <a:pt x="1281241" y="1380988"/>
                      <a:pt x="1257717" y="1375802"/>
                      <a:pt x="1234481" y="1369178"/>
                    </a:cubicBezTo>
                    <a:cubicBezTo>
                      <a:pt x="1219118" y="1364761"/>
                      <a:pt x="1203372" y="1362073"/>
                      <a:pt x="1188106" y="1357560"/>
                    </a:cubicBezTo>
                    <a:cubicBezTo>
                      <a:pt x="1176680" y="1354104"/>
                      <a:pt x="1165255" y="1349975"/>
                      <a:pt x="1154790" y="1344406"/>
                    </a:cubicBezTo>
                    <a:cubicBezTo>
                      <a:pt x="1139618" y="1336244"/>
                      <a:pt x="1126369" y="1323954"/>
                      <a:pt x="1107069" y="1327219"/>
                    </a:cubicBezTo>
                    <a:cubicBezTo>
                      <a:pt x="1090074" y="1330099"/>
                      <a:pt x="1074713" y="1324051"/>
                      <a:pt x="1059158" y="1318290"/>
                    </a:cubicBezTo>
                    <a:cubicBezTo>
                      <a:pt x="1047732" y="1314065"/>
                      <a:pt x="1036308" y="1309744"/>
                      <a:pt x="1024496" y="1307056"/>
                    </a:cubicBezTo>
                    <a:cubicBezTo>
                      <a:pt x="1010478" y="1303887"/>
                      <a:pt x="994635" y="1305232"/>
                      <a:pt x="982153" y="1299374"/>
                    </a:cubicBezTo>
                    <a:cubicBezTo>
                      <a:pt x="969095" y="1293229"/>
                      <a:pt x="958246" y="1297358"/>
                      <a:pt x="946628" y="1299087"/>
                    </a:cubicBezTo>
                    <a:cubicBezTo>
                      <a:pt x="928097" y="1301775"/>
                      <a:pt x="909661" y="1306768"/>
                      <a:pt x="890939" y="1300431"/>
                    </a:cubicBezTo>
                    <a:cubicBezTo>
                      <a:pt x="868184" y="1292750"/>
                      <a:pt x="845620" y="1284493"/>
                      <a:pt x="822769" y="1277196"/>
                    </a:cubicBezTo>
                    <a:cubicBezTo>
                      <a:pt x="813934" y="1274410"/>
                      <a:pt x="804431" y="1273258"/>
                      <a:pt x="795212" y="1272010"/>
                    </a:cubicBezTo>
                    <a:cubicBezTo>
                      <a:pt x="786476" y="1270954"/>
                      <a:pt x="776010" y="1273642"/>
                      <a:pt x="769288" y="1269610"/>
                    </a:cubicBezTo>
                    <a:cubicBezTo>
                      <a:pt x="752005" y="1259241"/>
                      <a:pt x="734243" y="1254152"/>
                      <a:pt x="714271" y="1254152"/>
                    </a:cubicBezTo>
                    <a:cubicBezTo>
                      <a:pt x="706781" y="1254152"/>
                      <a:pt x="699484" y="1249831"/>
                      <a:pt x="691900" y="1249062"/>
                    </a:cubicBezTo>
                    <a:cubicBezTo>
                      <a:pt x="681529" y="1248103"/>
                      <a:pt x="669623" y="1245510"/>
                      <a:pt x="660598" y="1249159"/>
                    </a:cubicBezTo>
                    <a:cubicBezTo>
                      <a:pt x="639379" y="1257800"/>
                      <a:pt x="622193" y="1250599"/>
                      <a:pt x="603662" y="1242054"/>
                    </a:cubicBezTo>
                    <a:cubicBezTo>
                      <a:pt x="585418" y="1233604"/>
                      <a:pt x="566215" y="1226884"/>
                      <a:pt x="546821" y="1221314"/>
                    </a:cubicBezTo>
                    <a:cubicBezTo>
                      <a:pt x="539524" y="1219298"/>
                      <a:pt x="530787" y="1222659"/>
                      <a:pt x="522721" y="1223330"/>
                    </a:cubicBezTo>
                    <a:cubicBezTo>
                      <a:pt x="519840" y="1223523"/>
                      <a:pt x="516671" y="1223811"/>
                      <a:pt x="514080" y="1222851"/>
                    </a:cubicBezTo>
                    <a:cubicBezTo>
                      <a:pt x="489020" y="1213633"/>
                      <a:pt x="463575" y="1206624"/>
                      <a:pt x="436404" y="1211424"/>
                    </a:cubicBezTo>
                    <a:cubicBezTo>
                      <a:pt x="433908" y="1211905"/>
                      <a:pt x="431123" y="1210849"/>
                      <a:pt x="428626" y="1210177"/>
                    </a:cubicBezTo>
                    <a:cubicBezTo>
                      <a:pt x="416432" y="1206720"/>
                      <a:pt x="404526" y="1201247"/>
                      <a:pt x="392141" y="1199999"/>
                    </a:cubicBezTo>
                    <a:cubicBezTo>
                      <a:pt x="361608" y="1196927"/>
                      <a:pt x="330884" y="1195678"/>
                      <a:pt x="300157" y="1193662"/>
                    </a:cubicBezTo>
                    <a:cubicBezTo>
                      <a:pt x="298237" y="1193566"/>
                      <a:pt x="296221" y="1193566"/>
                      <a:pt x="294493" y="1192894"/>
                    </a:cubicBezTo>
                    <a:cubicBezTo>
                      <a:pt x="283163" y="1188765"/>
                      <a:pt x="273274" y="1190110"/>
                      <a:pt x="263671" y="1197982"/>
                    </a:cubicBezTo>
                    <a:cubicBezTo>
                      <a:pt x="259447" y="1201439"/>
                      <a:pt x="253686" y="1203263"/>
                      <a:pt x="248406" y="1205184"/>
                    </a:cubicBezTo>
                    <a:cubicBezTo>
                      <a:pt x="240628" y="1208065"/>
                      <a:pt x="232659" y="1210849"/>
                      <a:pt x="224594" y="1212673"/>
                    </a:cubicBezTo>
                    <a:cubicBezTo>
                      <a:pt x="216624" y="1214401"/>
                      <a:pt x="208079" y="1216801"/>
                      <a:pt x="200398" y="1215458"/>
                    </a:cubicBezTo>
                    <a:cubicBezTo>
                      <a:pt x="186572" y="1213057"/>
                      <a:pt x="173417" y="1207681"/>
                      <a:pt x="159783" y="1204127"/>
                    </a:cubicBezTo>
                    <a:cubicBezTo>
                      <a:pt x="155079" y="1202879"/>
                      <a:pt x="149893" y="1203072"/>
                      <a:pt x="144997" y="1202975"/>
                    </a:cubicBezTo>
                    <a:cubicBezTo>
                      <a:pt x="133763" y="1202688"/>
                      <a:pt x="122241" y="1205472"/>
                      <a:pt x="112064" y="1197503"/>
                    </a:cubicBezTo>
                    <a:cubicBezTo>
                      <a:pt x="102655" y="1190014"/>
                      <a:pt x="93148" y="1192221"/>
                      <a:pt x="83259" y="1197887"/>
                    </a:cubicBezTo>
                    <a:cubicBezTo>
                      <a:pt x="76154" y="1201920"/>
                      <a:pt x="68090" y="1205088"/>
                      <a:pt x="60120" y="1206624"/>
                    </a:cubicBezTo>
                    <a:cubicBezTo>
                      <a:pt x="49174" y="1208736"/>
                      <a:pt x="38324" y="1209601"/>
                      <a:pt x="26514" y="1208352"/>
                    </a:cubicBezTo>
                    <a:cubicBezTo>
                      <a:pt x="18161" y="1207488"/>
                      <a:pt x="11343" y="1207104"/>
                      <a:pt x="4814" y="1202015"/>
                    </a:cubicBezTo>
                    <a:cubicBezTo>
                      <a:pt x="3759" y="1201247"/>
                      <a:pt x="1839" y="1201055"/>
                      <a:pt x="398" y="1201152"/>
                    </a:cubicBezTo>
                    <a:lnTo>
                      <a:pt x="0" y="1201150"/>
                    </a:lnTo>
                    <a:lnTo>
                      <a:pt x="0" y="1004512"/>
                    </a:lnTo>
                    <a:lnTo>
                      <a:pt x="30355" y="1002784"/>
                    </a:lnTo>
                    <a:cubicBezTo>
                      <a:pt x="37748" y="1002111"/>
                      <a:pt x="44853" y="999520"/>
                      <a:pt x="52151" y="997695"/>
                    </a:cubicBezTo>
                    <a:cubicBezTo>
                      <a:pt x="56183" y="996639"/>
                      <a:pt x="60504" y="993855"/>
                      <a:pt x="64248" y="994430"/>
                    </a:cubicBezTo>
                    <a:cubicBezTo>
                      <a:pt x="85948" y="997791"/>
                      <a:pt x="105823" y="989534"/>
                      <a:pt x="126370" y="985405"/>
                    </a:cubicBezTo>
                    <a:cubicBezTo>
                      <a:pt x="135876" y="983485"/>
                      <a:pt x="144805" y="978876"/>
                      <a:pt x="154022" y="975708"/>
                    </a:cubicBezTo>
                    <a:cubicBezTo>
                      <a:pt x="156423" y="974843"/>
                      <a:pt x="159111" y="974075"/>
                      <a:pt x="161512" y="974268"/>
                    </a:cubicBezTo>
                    <a:cubicBezTo>
                      <a:pt x="175242" y="975420"/>
                      <a:pt x="188876" y="977052"/>
                      <a:pt x="202510" y="978300"/>
                    </a:cubicBezTo>
                    <a:cubicBezTo>
                      <a:pt x="214896" y="979452"/>
                      <a:pt x="227378" y="979836"/>
                      <a:pt x="233235" y="993950"/>
                    </a:cubicBezTo>
                    <a:cubicBezTo>
                      <a:pt x="234100" y="996159"/>
                      <a:pt x="236979" y="997791"/>
                      <a:pt x="239188" y="999231"/>
                    </a:cubicBezTo>
                    <a:cubicBezTo>
                      <a:pt x="273274" y="1021411"/>
                      <a:pt x="291516" y="1020835"/>
                      <a:pt x="324834" y="997407"/>
                    </a:cubicBezTo>
                    <a:cubicBezTo>
                      <a:pt x="328290" y="995007"/>
                      <a:pt x="335683" y="993278"/>
                      <a:pt x="337987" y="995198"/>
                    </a:cubicBezTo>
                    <a:cubicBezTo>
                      <a:pt x="357575" y="1011137"/>
                      <a:pt x="378986" y="1009409"/>
                      <a:pt x="401550" y="1004416"/>
                    </a:cubicBezTo>
                    <a:cubicBezTo>
                      <a:pt x="407407" y="1003072"/>
                      <a:pt x="415664" y="1003072"/>
                      <a:pt x="420081" y="1006240"/>
                    </a:cubicBezTo>
                    <a:cubicBezTo>
                      <a:pt x="441108" y="1020930"/>
                      <a:pt x="463672" y="1018819"/>
                      <a:pt x="486523" y="1014498"/>
                    </a:cubicBezTo>
                    <a:cubicBezTo>
                      <a:pt x="490075" y="1013826"/>
                      <a:pt x="494397" y="1010177"/>
                      <a:pt x="495932" y="1006817"/>
                    </a:cubicBezTo>
                    <a:cubicBezTo>
                      <a:pt x="501406" y="994911"/>
                      <a:pt x="511680" y="990878"/>
                      <a:pt x="523009" y="987517"/>
                    </a:cubicBezTo>
                    <a:cubicBezTo>
                      <a:pt x="540868" y="982044"/>
                      <a:pt x="558438" y="975611"/>
                      <a:pt x="576393" y="970427"/>
                    </a:cubicBezTo>
                    <a:cubicBezTo>
                      <a:pt x="580811" y="969179"/>
                      <a:pt x="586283" y="969947"/>
                      <a:pt x="590892" y="971387"/>
                    </a:cubicBezTo>
                    <a:cubicBezTo>
                      <a:pt x="606638" y="976284"/>
                      <a:pt x="616624" y="988574"/>
                      <a:pt x="627569" y="999904"/>
                    </a:cubicBezTo>
                    <a:cubicBezTo>
                      <a:pt x="632370" y="1004897"/>
                      <a:pt x="638995" y="1008449"/>
                      <a:pt x="645429" y="1011329"/>
                    </a:cubicBezTo>
                    <a:cubicBezTo>
                      <a:pt x="662135" y="1018723"/>
                      <a:pt x="679226" y="1025348"/>
                      <a:pt x="696125" y="1032356"/>
                    </a:cubicBezTo>
                    <a:cubicBezTo>
                      <a:pt x="697757" y="1033029"/>
                      <a:pt x="699100" y="1034757"/>
                      <a:pt x="700349" y="1036197"/>
                    </a:cubicBezTo>
                    <a:cubicBezTo>
                      <a:pt x="712831" y="1051368"/>
                      <a:pt x="725216" y="1066634"/>
                      <a:pt x="737795" y="1081804"/>
                    </a:cubicBezTo>
                    <a:cubicBezTo>
                      <a:pt x="740195" y="1084684"/>
                      <a:pt x="743652" y="1086797"/>
                      <a:pt x="746244" y="1089581"/>
                    </a:cubicBezTo>
                    <a:cubicBezTo>
                      <a:pt x="749893" y="1093422"/>
                      <a:pt x="754502" y="1097071"/>
                      <a:pt x="756422" y="1101680"/>
                    </a:cubicBezTo>
                    <a:cubicBezTo>
                      <a:pt x="762374" y="1116177"/>
                      <a:pt x="773801" y="1122419"/>
                      <a:pt x="788202" y="1125108"/>
                    </a:cubicBezTo>
                    <a:cubicBezTo>
                      <a:pt x="801357" y="1127603"/>
                      <a:pt x="814511" y="1129716"/>
                      <a:pt x="827569" y="1132596"/>
                    </a:cubicBezTo>
                    <a:cubicBezTo>
                      <a:pt x="843507" y="1136053"/>
                      <a:pt x="859350" y="1139798"/>
                      <a:pt x="875097" y="1144022"/>
                    </a:cubicBezTo>
                    <a:cubicBezTo>
                      <a:pt x="881913" y="1145847"/>
                      <a:pt x="889115" y="1147959"/>
                      <a:pt x="894972" y="1151704"/>
                    </a:cubicBezTo>
                    <a:cubicBezTo>
                      <a:pt x="911390" y="1162073"/>
                      <a:pt x="928961" y="1169082"/>
                      <a:pt x="948260" y="1166298"/>
                    </a:cubicBezTo>
                    <a:cubicBezTo>
                      <a:pt x="963718" y="1164089"/>
                      <a:pt x="976680" y="1169754"/>
                      <a:pt x="986282" y="1178588"/>
                    </a:cubicBezTo>
                    <a:cubicBezTo>
                      <a:pt x="1003757" y="1194623"/>
                      <a:pt x="1022479" y="1190973"/>
                      <a:pt x="1041107" y="1185789"/>
                    </a:cubicBezTo>
                    <a:cubicBezTo>
                      <a:pt x="1050708" y="1183101"/>
                      <a:pt x="1058581" y="1183485"/>
                      <a:pt x="1067703" y="1186076"/>
                    </a:cubicBezTo>
                    <a:cubicBezTo>
                      <a:pt x="1088826" y="1192126"/>
                      <a:pt x="1102941" y="1208544"/>
                      <a:pt x="1116574" y="1222946"/>
                    </a:cubicBezTo>
                    <a:cubicBezTo>
                      <a:pt x="1128193" y="1235236"/>
                      <a:pt x="1141251" y="1242149"/>
                      <a:pt x="1155557" y="1247335"/>
                    </a:cubicBezTo>
                    <a:cubicBezTo>
                      <a:pt x="1173608" y="1253959"/>
                      <a:pt x="1187914" y="1251464"/>
                      <a:pt x="1196556" y="1235525"/>
                    </a:cubicBezTo>
                    <a:cubicBezTo>
                      <a:pt x="1198956" y="1231012"/>
                      <a:pt x="1203180" y="1225730"/>
                      <a:pt x="1207693" y="1224387"/>
                    </a:cubicBezTo>
                    <a:cubicBezTo>
                      <a:pt x="1229488" y="1217666"/>
                      <a:pt x="1251572" y="1207872"/>
                      <a:pt x="1274904" y="1213826"/>
                    </a:cubicBezTo>
                    <a:cubicBezTo>
                      <a:pt x="1307165" y="1221987"/>
                      <a:pt x="1338658" y="1221507"/>
                      <a:pt x="1370919" y="1213442"/>
                    </a:cubicBezTo>
                    <a:cubicBezTo>
                      <a:pt x="1423247" y="1200383"/>
                      <a:pt x="1475575" y="1186557"/>
                      <a:pt x="1530593" y="1189437"/>
                    </a:cubicBezTo>
                    <a:cubicBezTo>
                      <a:pt x="1539713" y="1189917"/>
                      <a:pt x="1550563" y="1184060"/>
                      <a:pt x="1558436" y="1178299"/>
                    </a:cubicBezTo>
                    <a:cubicBezTo>
                      <a:pt x="1573511" y="1167354"/>
                      <a:pt x="1572838" y="1166489"/>
                      <a:pt x="1589737" y="1175515"/>
                    </a:cubicBezTo>
                    <a:cubicBezTo>
                      <a:pt x="1593770" y="1177724"/>
                      <a:pt x="1598763" y="1179068"/>
                      <a:pt x="1601740" y="1182333"/>
                    </a:cubicBezTo>
                    <a:cubicBezTo>
                      <a:pt x="1616909" y="1198943"/>
                      <a:pt x="1635633" y="1194910"/>
                      <a:pt x="1654259" y="1192510"/>
                    </a:cubicBezTo>
                    <a:cubicBezTo>
                      <a:pt x="1657524" y="1192030"/>
                      <a:pt x="1661460" y="1191358"/>
                      <a:pt x="1664246" y="1192702"/>
                    </a:cubicBezTo>
                    <a:cubicBezTo>
                      <a:pt x="1676823" y="1198750"/>
                      <a:pt x="1687481" y="1196639"/>
                      <a:pt x="1698427" y="1188381"/>
                    </a:cubicBezTo>
                    <a:cubicBezTo>
                      <a:pt x="1707932" y="1181276"/>
                      <a:pt x="1718878" y="1177052"/>
                      <a:pt x="1730112" y="1185885"/>
                    </a:cubicBezTo>
                    <a:cubicBezTo>
                      <a:pt x="1755076" y="1205472"/>
                      <a:pt x="1781767" y="1206432"/>
                      <a:pt x="1809996" y="1194046"/>
                    </a:cubicBezTo>
                    <a:cubicBezTo>
                      <a:pt x="1830159" y="1185213"/>
                      <a:pt x="1850034" y="1183196"/>
                      <a:pt x="1871254" y="1192126"/>
                    </a:cubicBezTo>
                    <a:cubicBezTo>
                      <a:pt x="1879415" y="1195582"/>
                      <a:pt x="1889977" y="1193278"/>
                      <a:pt x="1899482" y="1194046"/>
                    </a:cubicBezTo>
                    <a:cubicBezTo>
                      <a:pt x="1904859" y="1194430"/>
                      <a:pt x="1910813" y="1194526"/>
                      <a:pt x="1915420" y="1196927"/>
                    </a:cubicBezTo>
                    <a:cubicBezTo>
                      <a:pt x="1927711" y="1203072"/>
                      <a:pt x="1939136" y="1210945"/>
                      <a:pt x="1951522" y="1216994"/>
                    </a:cubicBezTo>
                    <a:cubicBezTo>
                      <a:pt x="1957475" y="1219874"/>
                      <a:pt x="1964580" y="1221410"/>
                      <a:pt x="1971302" y="1221507"/>
                    </a:cubicBezTo>
                    <a:cubicBezTo>
                      <a:pt x="1991177" y="1221987"/>
                      <a:pt x="2011052" y="1221987"/>
                      <a:pt x="2030831" y="1221123"/>
                    </a:cubicBezTo>
                    <a:cubicBezTo>
                      <a:pt x="2063476" y="1219778"/>
                      <a:pt x="2096601" y="1219490"/>
                      <a:pt x="2120125" y="1190878"/>
                    </a:cubicBezTo>
                    <a:cubicBezTo>
                      <a:pt x="2122046" y="1188573"/>
                      <a:pt x="2126174" y="1187229"/>
                      <a:pt x="2129439" y="1186845"/>
                    </a:cubicBezTo>
                    <a:cubicBezTo>
                      <a:pt x="2144513" y="1185021"/>
                      <a:pt x="2159971" y="1184828"/>
                      <a:pt x="2174854" y="1181852"/>
                    </a:cubicBezTo>
                    <a:cubicBezTo>
                      <a:pt x="2186760" y="1179452"/>
                      <a:pt x="2196650" y="1180220"/>
                      <a:pt x="2205674" y="1188669"/>
                    </a:cubicBezTo>
                    <a:cubicBezTo>
                      <a:pt x="2217485" y="1199807"/>
                      <a:pt x="2231887" y="1206336"/>
                      <a:pt x="2247634" y="1202784"/>
                    </a:cubicBezTo>
                    <a:cubicBezTo>
                      <a:pt x="2263379" y="1199327"/>
                      <a:pt x="2273749" y="1206816"/>
                      <a:pt x="2285367" y="1214594"/>
                    </a:cubicBezTo>
                    <a:cubicBezTo>
                      <a:pt x="2293817" y="1220258"/>
                      <a:pt x="2303418" y="1227363"/>
                      <a:pt x="2312827" y="1227939"/>
                    </a:cubicBezTo>
                    <a:cubicBezTo>
                      <a:pt x="2334143" y="1229187"/>
                      <a:pt x="2352482" y="1248967"/>
                      <a:pt x="2375622" y="1237733"/>
                    </a:cubicBezTo>
                    <a:cubicBezTo>
                      <a:pt x="2377158" y="1236965"/>
                      <a:pt x="2379942" y="1238885"/>
                      <a:pt x="2382151" y="1239365"/>
                    </a:cubicBezTo>
                    <a:cubicBezTo>
                      <a:pt x="2399817" y="1243014"/>
                      <a:pt x="2416428" y="1239461"/>
                      <a:pt x="2429390" y="1227459"/>
                    </a:cubicBezTo>
                    <a:cubicBezTo>
                      <a:pt x="2446385" y="1211809"/>
                      <a:pt x="2465203" y="1210272"/>
                      <a:pt x="2486134" y="1215362"/>
                    </a:cubicBezTo>
                    <a:cubicBezTo>
                      <a:pt x="2492856" y="1216994"/>
                      <a:pt x="2499577" y="1218146"/>
                      <a:pt x="2506394" y="1219490"/>
                    </a:cubicBezTo>
                    <a:cubicBezTo>
                      <a:pt x="2515611" y="1221410"/>
                      <a:pt x="2524925" y="1223427"/>
                      <a:pt x="2534142" y="1225347"/>
                    </a:cubicBezTo>
                    <a:cubicBezTo>
                      <a:pt x="2543072" y="1227268"/>
                      <a:pt x="2552962" y="1230532"/>
                      <a:pt x="2559874" y="1222275"/>
                    </a:cubicBezTo>
                    <a:cubicBezTo>
                      <a:pt x="2565827" y="1215169"/>
                      <a:pt x="2570052" y="1215842"/>
                      <a:pt x="2575525" y="1221987"/>
                    </a:cubicBezTo>
                    <a:cubicBezTo>
                      <a:pt x="2594536" y="1243494"/>
                      <a:pt x="2617580" y="1256936"/>
                      <a:pt x="2646960" y="1257896"/>
                    </a:cubicBezTo>
                    <a:cubicBezTo>
                      <a:pt x="2653009" y="1258088"/>
                      <a:pt x="2659154" y="1259432"/>
                      <a:pt x="2665107" y="1260873"/>
                    </a:cubicBezTo>
                    <a:cubicBezTo>
                      <a:pt x="2668756" y="1261736"/>
                      <a:pt x="2673173" y="1262697"/>
                      <a:pt x="2675381" y="1265290"/>
                    </a:cubicBezTo>
                    <a:cubicBezTo>
                      <a:pt x="2692567" y="1285068"/>
                      <a:pt x="2713979" y="1298799"/>
                      <a:pt x="2737311" y="1309841"/>
                    </a:cubicBezTo>
                    <a:cubicBezTo>
                      <a:pt x="2745664" y="1313777"/>
                      <a:pt x="2754594" y="1317713"/>
                      <a:pt x="2763619" y="1318866"/>
                    </a:cubicBezTo>
                    <a:cubicBezTo>
                      <a:pt x="2773028" y="1320018"/>
                      <a:pt x="2782917" y="1318098"/>
                      <a:pt x="2792519" y="1317041"/>
                    </a:cubicBezTo>
                    <a:cubicBezTo>
                      <a:pt x="2798184" y="1316466"/>
                      <a:pt x="2804713" y="1316561"/>
                      <a:pt x="2809226" y="1313777"/>
                    </a:cubicBezTo>
                    <a:cubicBezTo>
                      <a:pt x="2823532" y="1305039"/>
                      <a:pt x="2837358" y="1295631"/>
                      <a:pt x="2850705" y="1285452"/>
                    </a:cubicBezTo>
                    <a:cubicBezTo>
                      <a:pt x="2862131" y="1276715"/>
                      <a:pt x="2864435" y="1275467"/>
                      <a:pt x="2874324" y="1286413"/>
                    </a:cubicBezTo>
                    <a:cubicBezTo>
                      <a:pt x="2884502" y="1297647"/>
                      <a:pt x="2897176" y="1303503"/>
                      <a:pt x="2911194" y="1305903"/>
                    </a:cubicBezTo>
                    <a:cubicBezTo>
                      <a:pt x="2933373" y="1309648"/>
                      <a:pt x="2955745" y="1312816"/>
                      <a:pt x="2978116" y="1314641"/>
                    </a:cubicBezTo>
                    <a:cubicBezTo>
                      <a:pt x="2998375" y="1316273"/>
                      <a:pt x="3008073" y="1307440"/>
                      <a:pt x="3012106" y="1287373"/>
                    </a:cubicBezTo>
                    <a:cubicBezTo>
                      <a:pt x="3014410" y="1276235"/>
                      <a:pt x="3017387" y="1264137"/>
                      <a:pt x="3029676" y="1261161"/>
                    </a:cubicBezTo>
                    <a:cubicBezTo>
                      <a:pt x="3049744" y="1256360"/>
                      <a:pt x="3070579" y="1254248"/>
                      <a:pt x="3080469" y="1230724"/>
                    </a:cubicBezTo>
                    <a:cubicBezTo>
                      <a:pt x="3085941" y="1235909"/>
                      <a:pt x="3089302" y="1238981"/>
                      <a:pt x="3092567" y="1242054"/>
                    </a:cubicBezTo>
                    <a:cubicBezTo>
                      <a:pt x="3101592" y="1250599"/>
                      <a:pt x="3120314" y="1254248"/>
                      <a:pt x="3129821" y="1246855"/>
                    </a:cubicBezTo>
                    <a:cubicBezTo>
                      <a:pt x="3143839" y="1236101"/>
                      <a:pt x="3156705" y="1238117"/>
                      <a:pt x="3170147" y="1246471"/>
                    </a:cubicBezTo>
                    <a:cubicBezTo>
                      <a:pt x="3192615" y="1260297"/>
                      <a:pt x="3217674" y="1257128"/>
                      <a:pt x="3240429" y="1251559"/>
                    </a:cubicBezTo>
                    <a:cubicBezTo>
                      <a:pt x="3257617" y="1247430"/>
                      <a:pt x="3275956" y="1239845"/>
                      <a:pt x="3287189" y="1222466"/>
                    </a:cubicBezTo>
                    <a:cubicBezTo>
                      <a:pt x="3290741" y="1216898"/>
                      <a:pt x="3298711" y="1214113"/>
                      <a:pt x="3305049" y="1210465"/>
                    </a:cubicBezTo>
                    <a:cubicBezTo>
                      <a:pt x="3310329" y="1207488"/>
                      <a:pt x="3315898" y="1204704"/>
                      <a:pt x="3321755" y="1202784"/>
                    </a:cubicBezTo>
                    <a:cubicBezTo>
                      <a:pt x="3327995" y="1200671"/>
                      <a:pt x="3334909" y="1197598"/>
                      <a:pt x="3341055" y="1198463"/>
                    </a:cubicBezTo>
                    <a:cubicBezTo>
                      <a:pt x="3359681" y="1200959"/>
                      <a:pt x="3374467" y="1196062"/>
                      <a:pt x="3387621" y="1182140"/>
                    </a:cubicBezTo>
                    <a:cubicBezTo>
                      <a:pt x="3394439" y="1174939"/>
                      <a:pt x="3404520" y="1166202"/>
                      <a:pt x="3413161" y="1166105"/>
                    </a:cubicBezTo>
                    <a:cubicBezTo>
                      <a:pt x="3434189" y="1165818"/>
                      <a:pt x="3451663" y="1158905"/>
                      <a:pt x="3470579" y="1150647"/>
                    </a:cubicBezTo>
                    <a:cubicBezTo>
                      <a:pt x="3482772" y="1145366"/>
                      <a:pt x="3496598" y="1141718"/>
                      <a:pt x="3509657" y="1136821"/>
                    </a:cubicBezTo>
                    <a:cubicBezTo>
                      <a:pt x="3524923" y="1131060"/>
                      <a:pt x="3541534" y="1128948"/>
                      <a:pt x="3550847" y="1113009"/>
                    </a:cubicBezTo>
                    <a:cubicBezTo>
                      <a:pt x="3551903" y="1111281"/>
                      <a:pt x="3555072" y="1110993"/>
                      <a:pt x="3556608" y="1109361"/>
                    </a:cubicBezTo>
                    <a:cubicBezTo>
                      <a:pt x="3561505" y="1104368"/>
                      <a:pt x="3567842" y="1099760"/>
                      <a:pt x="3570435" y="1093710"/>
                    </a:cubicBezTo>
                    <a:cubicBezTo>
                      <a:pt x="3577923" y="1076044"/>
                      <a:pt x="3583780" y="1057800"/>
                      <a:pt x="3590501" y="1039846"/>
                    </a:cubicBezTo>
                    <a:cubicBezTo>
                      <a:pt x="3591942" y="1036005"/>
                      <a:pt x="3593285" y="1031108"/>
                      <a:pt x="3596263" y="1028900"/>
                    </a:cubicBezTo>
                    <a:cubicBezTo>
                      <a:pt x="3613449" y="1016226"/>
                      <a:pt x="3630925" y="1004032"/>
                      <a:pt x="3648591" y="992030"/>
                    </a:cubicBezTo>
                    <a:cubicBezTo>
                      <a:pt x="3655696" y="987229"/>
                      <a:pt x="3661649" y="989918"/>
                      <a:pt x="3667986" y="995487"/>
                    </a:cubicBezTo>
                    <a:cubicBezTo>
                      <a:pt x="3674131" y="1000768"/>
                      <a:pt x="3681717" y="1006240"/>
                      <a:pt x="3689397" y="1007585"/>
                    </a:cubicBezTo>
                    <a:cubicBezTo>
                      <a:pt x="3704760" y="1010177"/>
                      <a:pt x="3720698" y="1010753"/>
                      <a:pt x="3736349" y="1010753"/>
                    </a:cubicBezTo>
                    <a:cubicBezTo>
                      <a:pt x="3742205" y="1010753"/>
                      <a:pt x="3748446" y="1007297"/>
                      <a:pt x="3753919" y="1004513"/>
                    </a:cubicBezTo>
                    <a:cubicBezTo>
                      <a:pt x="3764289" y="999231"/>
                      <a:pt x="3773890" y="992126"/>
                      <a:pt x="3784643" y="987710"/>
                    </a:cubicBezTo>
                    <a:cubicBezTo>
                      <a:pt x="3797126" y="982621"/>
                      <a:pt x="3804615" y="974459"/>
                      <a:pt x="3808359" y="961689"/>
                    </a:cubicBezTo>
                    <a:cubicBezTo>
                      <a:pt x="3813929" y="942679"/>
                      <a:pt x="3827179" y="929428"/>
                      <a:pt x="3842829" y="918674"/>
                    </a:cubicBezTo>
                    <a:cubicBezTo>
                      <a:pt x="3862705" y="904944"/>
                      <a:pt x="3886421" y="905616"/>
                      <a:pt x="3908983" y="902256"/>
                    </a:cubicBezTo>
                    <a:cubicBezTo>
                      <a:pt x="3917625" y="901008"/>
                      <a:pt x="3926555" y="899951"/>
                      <a:pt x="3934428" y="896783"/>
                    </a:cubicBezTo>
                    <a:cubicBezTo>
                      <a:pt x="3964288" y="884877"/>
                      <a:pt x="3994149" y="873548"/>
                      <a:pt x="4026987" y="873835"/>
                    </a:cubicBezTo>
                    <a:cubicBezTo>
                      <a:pt x="4029674" y="873835"/>
                      <a:pt x="4032363" y="873548"/>
                      <a:pt x="4035051" y="873067"/>
                    </a:cubicBezTo>
                    <a:cubicBezTo>
                      <a:pt x="4058383" y="869131"/>
                      <a:pt x="4082483" y="867594"/>
                      <a:pt x="4099189" y="846664"/>
                    </a:cubicBezTo>
                    <a:cubicBezTo>
                      <a:pt x="4102261" y="842823"/>
                      <a:pt x="4109271" y="841671"/>
                      <a:pt x="4114647" y="840134"/>
                    </a:cubicBezTo>
                    <a:cubicBezTo>
                      <a:pt x="4123961" y="837638"/>
                      <a:pt x="4130203" y="832549"/>
                      <a:pt x="4133563" y="823427"/>
                    </a:cubicBezTo>
                    <a:cubicBezTo>
                      <a:pt x="4139229" y="807681"/>
                      <a:pt x="4145949" y="792223"/>
                      <a:pt x="4151039" y="776284"/>
                    </a:cubicBezTo>
                    <a:cubicBezTo>
                      <a:pt x="4154591" y="765338"/>
                      <a:pt x="4161215" y="759289"/>
                      <a:pt x="4171489" y="754776"/>
                    </a:cubicBezTo>
                    <a:cubicBezTo>
                      <a:pt x="4177251" y="752280"/>
                      <a:pt x="4182243" y="746808"/>
                      <a:pt x="4186372" y="741718"/>
                    </a:cubicBezTo>
                    <a:cubicBezTo>
                      <a:pt x="4191365" y="735573"/>
                      <a:pt x="4193957" y="727412"/>
                      <a:pt x="4199429" y="721940"/>
                    </a:cubicBezTo>
                    <a:cubicBezTo>
                      <a:pt x="4212775" y="708305"/>
                      <a:pt x="4216905" y="693231"/>
                      <a:pt x="4212487" y="674604"/>
                    </a:cubicBezTo>
                    <a:cubicBezTo>
                      <a:pt x="4208551" y="658090"/>
                      <a:pt x="4218921" y="636006"/>
                      <a:pt x="4232555" y="632645"/>
                    </a:cubicBezTo>
                    <a:cubicBezTo>
                      <a:pt x="4247629" y="628900"/>
                      <a:pt x="4257999" y="619684"/>
                      <a:pt x="4268657" y="609410"/>
                    </a:cubicBezTo>
                    <a:cubicBezTo>
                      <a:pt x="4274609" y="603649"/>
                      <a:pt x="4282963" y="598656"/>
                      <a:pt x="4291028" y="597216"/>
                    </a:cubicBezTo>
                    <a:cubicBezTo>
                      <a:pt x="4321657" y="591647"/>
                      <a:pt x="4350557" y="598464"/>
                      <a:pt x="4379651" y="609506"/>
                    </a:cubicBezTo>
                    <a:cubicBezTo>
                      <a:pt x="4398661" y="616707"/>
                      <a:pt x="4419784" y="618627"/>
                      <a:pt x="4440139" y="621507"/>
                    </a:cubicBezTo>
                    <a:cubicBezTo>
                      <a:pt x="4446477" y="622371"/>
                      <a:pt x="4454542" y="620452"/>
                      <a:pt x="4460015" y="616899"/>
                    </a:cubicBezTo>
                    <a:cubicBezTo>
                      <a:pt x="4479218" y="604609"/>
                      <a:pt x="4498325" y="591935"/>
                      <a:pt x="4516183" y="577724"/>
                    </a:cubicBezTo>
                    <a:cubicBezTo>
                      <a:pt x="4532795" y="564379"/>
                      <a:pt x="4551517" y="558810"/>
                      <a:pt x="4571681" y="560250"/>
                    </a:cubicBezTo>
                    <a:cubicBezTo>
                      <a:pt x="4586371" y="561306"/>
                      <a:pt x="4599621" y="558905"/>
                      <a:pt x="4613447" y="555257"/>
                    </a:cubicBezTo>
                    <a:cubicBezTo>
                      <a:pt x="4624969" y="552185"/>
                      <a:pt x="4637643" y="550072"/>
                      <a:pt x="4649355" y="551417"/>
                    </a:cubicBezTo>
                    <a:cubicBezTo>
                      <a:pt x="4665775" y="553337"/>
                      <a:pt x="4679313" y="550553"/>
                      <a:pt x="4692467" y="540663"/>
                    </a:cubicBezTo>
                    <a:cubicBezTo>
                      <a:pt x="4699476" y="535382"/>
                      <a:pt x="4708502" y="532598"/>
                      <a:pt x="4716855" y="528949"/>
                    </a:cubicBezTo>
                    <a:cubicBezTo>
                      <a:pt x="4729721" y="523284"/>
                      <a:pt x="4743067" y="518483"/>
                      <a:pt x="4755645" y="512147"/>
                    </a:cubicBezTo>
                    <a:cubicBezTo>
                      <a:pt x="4769183" y="505425"/>
                      <a:pt x="4781569" y="496112"/>
                      <a:pt x="4795395" y="490351"/>
                    </a:cubicBezTo>
                    <a:cubicBezTo>
                      <a:pt x="4810278" y="484110"/>
                      <a:pt x="4819879" y="474605"/>
                      <a:pt x="4825928" y="459818"/>
                    </a:cubicBezTo>
                    <a:cubicBezTo>
                      <a:pt x="4829769" y="450504"/>
                      <a:pt x="4835049" y="440615"/>
                      <a:pt x="4842347" y="434086"/>
                    </a:cubicBezTo>
                    <a:cubicBezTo>
                      <a:pt x="4857422" y="420740"/>
                      <a:pt x="4875087" y="410370"/>
                      <a:pt x="4890451" y="397216"/>
                    </a:cubicBezTo>
                    <a:cubicBezTo>
                      <a:pt x="4912054" y="378781"/>
                      <a:pt x="4932025" y="359194"/>
                      <a:pt x="4933945" y="327701"/>
                    </a:cubicBezTo>
                    <a:cubicBezTo>
                      <a:pt x="4935001" y="310322"/>
                      <a:pt x="4944219" y="302929"/>
                      <a:pt x="4961214" y="298801"/>
                    </a:cubicBezTo>
                    <a:cubicBezTo>
                      <a:pt x="4966878" y="297457"/>
                      <a:pt x="4974945" y="294864"/>
                      <a:pt x="4976672" y="290639"/>
                    </a:cubicBezTo>
                    <a:cubicBezTo>
                      <a:pt x="4981857" y="278061"/>
                      <a:pt x="4992610" y="275565"/>
                      <a:pt x="5002979" y="270573"/>
                    </a:cubicBezTo>
                    <a:cubicBezTo>
                      <a:pt x="5009221" y="267596"/>
                      <a:pt x="5016903" y="261739"/>
                      <a:pt x="5018535" y="255690"/>
                    </a:cubicBezTo>
                    <a:cubicBezTo>
                      <a:pt x="5025255" y="231206"/>
                      <a:pt x="5043690" y="216804"/>
                      <a:pt x="5061069" y="200961"/>
                    </a:cubicBezTo>
                    <a:cubicBezTo>
                      <a:pt x="5066158" y="196256"/>
                      <a:pt x="5071631" y="190879"/>
                      <a:pt x="5074127" y="184735"/>
                    </a:cubicBezTo>
                    <a:cubicBezTo>
                      <a:pt x="5079409" y="171484"/>
                      <a:pt x="5087281" y="161882"/>
                      <a:pt x="5101108" y="156891"/>
                    </a:cubicBezTo>
                    <a:cubicBezTo>
                      <a:pt x="5105524" y="155354"/>
                      <a:pt x="5109557" y="151801"/>
                      <a:pt x="5112918" y="148441"/>
                    </a:cubicBezTo>
                    <a:cubicBezTo>
                      <a:pt x="5120119" y="141144"/>
                      <a:pt x="5126167" y="132598"/>
                      <a:pt x="5133753" y="125782"/>
                    </a:cubicBezTo>
                    <a:cubicBezTo>
                      <a:pt x="5153051" y="108211"/>
                      <a:pt x="5172159" y="90928"/>
                      <a:pt x="5183393" y="66348"/>
                    </a:cubicBezTo>
                    <a:cubicBezTo>
                      <a:pt x="5188865" y="54346"/>
                      <a:pt x="5195107" y="41288"/>
                      <a:pt x="5204709" y="33030"/>
                    </a:cubicBezTo>
                    <a:cubicBezTo>
                      <a:pt x="5216903" y="22565"/>
                      <a:pt x="5232937" y="16612"/>
                      <a:pt x="5247243" y="845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</a:pPr>
                <a:endParaRPr b="0" lang="en-US" sz="1350" spc="-1" strike="noStrike">
                  <a:solidFill>
                    <a:schemeClr val="lt1"/>
                  </a:solidFill>
                  <a:latin typeface="Arial"/>
                  <a:ea typeface="DejaVu Sans"/>
                </a:endParaRPr>
              </a:p>
            </p:txBody>
          </p:sp>
          <p:sp>
            <p:nvSpPr>
              <p:cNvPr id="48" name="Freeform: Shape 19"/>
              <p:cNvSpPr/>
              <p:nvPr/>
            </p:nvSpPr>
            <p:spPr>
              <a:xfrm>
                <a:off x="4572000" y="3961080"/>
                <a:ext cx="2958120" cy="1056960"/>
              </a:xfrm>
              <a:custGeom>
                <a:avLst/>
                <a:gdLst>
                  <a:gd name="textAreaLeft" fmla="*/ 0 w 2958120"/>
                  <a:gd name="textAreaRight" fmla="*/ 2959200 w 2958120"/>
                  <a:gd name="textAreaTop" fmla="*/ 0 h 1056960"/>
                  <a:gd name="textAreaBottom" fmla="*/ 1058040 h 1056960"/>
                </a:gdLst>
                <a:ahLst/>
                <a:rect l="textAreaLeft" t="textAreaTop" r="textAreaRight" b="textAreaBottom"/>
                <a:pathLst>
                  <a:path w="5260975" h="1410656">
                    <a:moveTo>
                      <a:pt x="5260975" y="0"/>
                    </a:moveTo>
                    <a:lnTo>
                      <a:pt x="5260975" y="221634"/>
                    </a:lnTo>
                    <a:lnTo>
                      <a:pt x="5226503" y="237063"/>
                    </a:lnTo>
                    <a:cubicBezTo>
                      <a:pt x="5219783" y="239848"/>
                      <a:pt x="5212389" y="241384"/>
                      <a:pt x="5206341" y="245128"/>
                    </a:cubicBezTo>
                    <a:cubicBezTo>
                      <a:pt x="5178495" y="262219"/>
                      <a:pt x="5151515" y="280654"/>
                      <a:pt x="5123287" y="297073"/>
                    </a:cubicBezTo>
                    <a:cubicBezTo>
                      <a:pt x="5094195" y="314067"/>
                      <a:pt x="5068175" y="334134"/>
                      <a:pt x="5048107" y="361307"/>
                    </a:cubicBezTo>
                    <a:cubicBezTo>
                      <a:pt x="5029480" y="386559"/>
                      <a:pt x="5011429" y="412194"/>
                      <a:pt x="4992899" y="437542"/>
                    </a:cubicBezTo>
                    <a:cubicBezTo>
                      <a:pt x="4988194" y="443975"/>
                      <a:pt x="4983873" y="451561"/>
                      <a:pt x="4977440" y="455690"/>
                    </a:cubicBezTo>
                    <a:cubicBezTo>
                      <a:pt x="4964094" y="464331"/>
                      <a:pt x="4949499" y="471340"/>
                      <a:pt x="4935193" y="478445"/>
                    </a:cubicBezTo>
                    <a:cubicBezTo>
                      <a:pt x="4922903" y="484494"/>
                      <a:pt x="4909845" y="489006"/>
                      <a:pt x="4897844" y="495535"/>
                    </a:cubicBezTo>
                    <a:cubicBezTo>
                      <a:pt x="4888243" y="500721"/>
                      <a:pt x="4879697" y="507922"/>
                      <a:pt x="4870767" y="514451"/>
                    </a:cubicBezTo>
                    <a:cubicBezTo>
                      <a:pt x="4862990" y="520115"/>
                      <a:pt x="4854445" y="525012"/>
                      <a:pt x="4847916" y="531830"/>
                    </a:cubicBezTo>
                    <a:cubicBezTo>
                      <a:pt x="4831977" y="548344"/>
                      <a:pt x="4815942" y="564571"/>
                      <a:pt x="4796163" y="576765"/>
                    </a:cubicBezTo>
                    <a:cubicBezTo>
                      <a:pt x="4776672" y="588862"/>
                      <a:pt x="4758237" y="602401"/>
                      <a:pt x="4738843" y="614691"/>
                    </a:cubicBezTo>
                    <a:cubicBezTo>
                      <a:pt x="4719831" y="626693"/>
                      <a:pt x="4702645" y="639846"/>
                      <a:pt x="4692755" y="661162"/>
                    </a:cubicBezTo>
                    <a:cubicBezTo>
                      <a:pt x="4688339" y="670571"/>
                      <a:pt x="4682097" y="680845"/>
                      <a:pt x="4673744" y="686318"/>
                    </a:cubicBezTo>
                    <a:cubicBezTo>
                      <a:pt x="4661838" y="694095"/>
                      <a:pt x="4646764" y="696880"/>
                      <a:pt x="4633801" y="703505"/>
                    </a:cubicBezTo>
                    <a:cubicBezTo>
                      <a:pt x="4618535" y="711282"/>
                      <a:pt x="4600869" y="718003"/>
                      <a:pt x="4590499" y="730389"/>
                    </a:cubicBezTo>
                    <a:cubicBezTo>
                      <a:pt x="4581281" y="741431"/>
                      <a:pt x="4571968" y="750072"/>
                      <a:pt x="4559773" y="757081"/>
                    </a:cubicBezTo>
                    <a:cubicBezTo>
                      <a:pt x="4551229" y="761978"/>
                      <a:pt x="4544892" y="770907"/>
                      <a:pt x="4536059" y="774940"/>
                    </a:cubicBezTo>
                    <a:cubicBezTo>
                      <a:pt x="4524441" y="780317"/>
                      <a:pt x="4512727" y="784542"/>
                      <a:pt x="4502549" y="792895"/>
                    </a:cubicBezTo>
                    <a:cubicBezTo>
                      <a:pt x="4491987" y="801536"/>
                      <a:pt x="4479986" y="808353"/>
                      <a:pt x="4468944" y="816419"/>
                    </a:cubicBezTo>
                    <a:cubicBezTo>
                      <a:pt x="4463087" y="820739"/>
                      <a:pt x="4458286" y="826404"/>
                      <a:pt x="4452622" y="830917"/>
                    </a:cubicBezTo>
                    <a:cubicBezTo>
                      <a:pt x="4442252" y="839174"/>
                      <a:pt x="4431690" y="847239"/>
                      <a:pt x="4421032" y="855016"/>
                    </a:cubicBezTo>
                    <a:cubicBezTo>
                      <a:pt x="4410375" y="862794"/>
                      <a:pt x="4400197" y="871819"/>
                      <a:pt x="4388483" y="877484"/>
                    </a:cubicBezTo>
                    <a:cubicBezTo>
                      <a:pt x="4368513" y="887086"/>
                      <a:pt x="4346717" y="892847"/>
                      <a:pt x="4327321" y="903216"/>
                    </a:cubicBezTo>
                    <a:cubicBezTo>
                      <a:pt x="4307639" y="913777"/>
                      <a:pt x="4289107" y="927028"/>
                      <a:pt x="4271633" y="941046"/>
                    </a:cubicBezTo>
                    <a:cubicBezTo>
                      <a:pt x="4257807" y="952088"/>
                      <a:pt x="4244845" y="963034"/>
                      <a:pt x="4227465" y="968698"/>
                    </a:cubicBezTo>
                    <a:cubicBezTo>
                      <a:pt x="4217768" y="971867"/>
                      <a:pt x="4207591" y="978780"/>
                      <a:pt x="4201733" y="986846"/>
                    </a:cubicBezTo>
                    <a:cubicBezTo>
                      <a:pt x="4189059" y="1004416"/>
                      <a:pt x="4172833" y="1016802"/>
                      <a:pt x="4154494" y="1027364"/>
                    </a:cubicBezTo>
                    <a:cubicBezTo>
                      <a:pt x="4130010" y="1041574"/>
                      <a:pt x="4105814" y="1056072"/>
                      <a:pt x="4081234" y="1069994"/>
                    </a:cubicBezTo>
                    <a:cubicBezTo>
                      <a:pt x="4066737" y="1078252"/>
                      <a:pt x="4052335" y="1086989"/>
                      <a:pt x="4036971" y="1093038"/>
                    </a:cubicBezTo>
                    <a:cubicBezTo>
                      <a:pt x="4005575" y="1105520"/>
                      <a:pt x="3973410" y="1116177"/>
                      <a:pt x="3941725" y="1127796"/>
                    </a:cubicBezTo>
                    <a:cubicBezTo>
                      <a:pt x="3931355" y="1131540"/>
                      <a:pt x="3921561" y="1136917"/>
                      <a:pt x="3910999" y="1140182"/>
                    </a:cubicBezTo>
                    <a:cubicBezTo>
                      <a:pt x="3899573" y="1143734"/>
                      <a:pt x="3887285" y="1144790"/>
                      <a:pt x="3875859" y="1148343"/>
                    </a:cubicBezTo>
                    <a:cubicBezTo>
                      <a:pt x="3856847" y="1154199"/>
                      <a:pt x="3838412" y="1161689"/>
                      <a:pt x="3819401" y="1167642"/>
                    </a:cubicBezTo>
                    <a:cubicBezTo>
                      <a:pt x="3782723" y="1179068"/>
                      <a:pt x="3745949" y="1190014"/>
                      <a:pt x="3709176" y="1200863"/>
                    </a:cubicBezTo>
                    <a:cubicBezTo>
                      <a:pt x="3701303" y="1203168"/>
                      <a:pt x="3692757" y="1203456"/>
                      <a:pt x="3684981" y="1205952"/>
                    </a:cubicBezTo>
                    <a:cubicBezTo>
                      <a:pt x="3664337" y="1212673"/>
                      <a:pt x="3643789" y="1219970"/>
                      <a:pt x="3623338" y="1227363"/>
                    </a:cubicBezTo>
                    <a:cubicBezTo>
                      <a:pt x="3610953" y="1231876"/>
                      <a:pt x="3598854" y="1237445"/>
                      <a:pt x="3586373" y="1241765"/>
                    </a:cubicBezTo>
                    <a:cubicBezTo>
                      <a:pt x="3576387" y="1245222"/>
                      <a:pt x="3566113" y="1247910"/>
                      <a:pt x="3555743" y="1250023"/>
                    </a:cubicBezTo>
                    <a:cubicBezTo>
                      <a:pt x="3546814" y="1251848"/>
                      <a:pt x="3537501" y="1251655"/>
                      <a:pt x="3528667" y="1253864"/>
                    </a:cubicBezTo>
                    <a:cubicBezTo>
                      <a:pt x="3504759" y="1259816"/>
                      <a:pt x="3481140" y="1266538"/>
                      <a:pt x="3457424" y="1272874"/>
                    </a:cubicBezTo>
                    <a:cubicBezTo>
                      <a:pt x="3447919" y="1275371"/>
                      <a:pt x="3438221" y="1277196"/>
                      <a:pt x="3429003" y="1280364"/>
                    </a:cubicBezTo>
                    <a:cubicBezTo>
                      <a:pt x="3404327" y="1288717"/>
                      <a:pt x="3380036" y="1298222"/>
                      <a:pt x="3355264" y="1306096"/>
                    </a:cubicBezTo>
                    <a:cubicBezTo>
                      <a:pt x="3334717" y="1312625"/>
                      <a:pt x="3313593" y="1317329"/>
                      <a:pt x="3292757" y="1323090"/>
                    </a:cubicBezTo>
                    <a:cubicBezTo>
                      <a:pt x="3283924" y="1325587"/>
                      <a:pt x="3275475" y="1329140"/>
                      <a:pt x="3266643" y="1331251"/>
                    </a:cubicBezTo>
                    <a:cubicBezTo>
                      <a:pt x="3246863" y="1336053"/>
                      <a:pt x="3226796" y="1340085"/>
                      <a:pt x="3206921" y="1344886"/>
                    </a:cubicBezTo>
                    <a:cubicBezTo>
                      <a:pt x="3195590" y="1347670"/>
                      <a:pt x="3184645" y="1352663"/>
                      <a:pt x="3173123" y="1354488"/>
                    </a:cubicBezTo>
                    <a:cubicBezTo>
                      <a:pt x="3145759" y="1358808"/>
                      <a:pt x="3118203" y="1361880"/>
                      <a:pt x="3090646" y="1365337"/>
                    </a:cubicBezTo>
                    <a:cubicBezTo>
                      <a:pt x="3062227" y="1368889"/>
                      <a:pt x="3033902" y="1372634"/>
                      <a:pt x="3005480" y="1375802"/>
                    </a:cubicBezTo>
                    <a:cubicBezTo>
                      <a:pt x="2989926" y="1377435"/>
                      <a:pt x="2974275" y="1377723"/>
                      <a:pt x="2958721" y="1379259"/>
                    </a:cubicBezTo>
                    <a:cubicBezTo>
                      <a:pt x="2945087" y="1380604"/>
                      <a:pt x="2931549" y="1383100"/>
                      <a:pt x="2917915" y="1384733"/>
                    </a:cubicBezTo>
                    <a:cubicBezTo>
                      <a:pt x="2906105" y="1386076"/>
                      <a:pt x="2894199" y="1386844"/>
                      <a:pt x="2882389" y="1388189"/>
                    </a:cubicBezTo>
                    <a:cubicBezTo>
                      <a:pt x="2863475" y="1390397"/>
                      <a:pt x="2844655" y="1392894"/>
                      <a:pt x="2825837" y="1395198"/>
                    </a:cubicBezTo>
                    <a:cubicBezTo>
                      <a:pt x="2817964" y="1396062"/>
                      <a:pt x="2809706" y="1398462"/>
                      <a:pt x="2802313" y="1397023"/>
                    </a:cubicBezTo>
                    <a:cubicBezTo>
                      <a:pt x="2783686" y="1393373"/>
                      <a:pt x="2765347" y="1394430"/>
                      <a:pt x="2746816" y="1396926"/>
                    </a:cubicBezTo>
                    <a:cubicBezTo>
                      <a:pt x="2740479" y="1397791"/>
                      <a:pt x="2733662" y="1397598"/>
                      <a:pt x="2727517" y="1395966"/>
                    </a:cubicBezTo>
                    <a:cubicBezTo>
                      <a:pt x="2714939" y="1392701"/>
                      <a:pt x="2702745" y="1388092"/>
                      <a:pt x="2690359" y="1384060"/>
                    </a:cubicBezTo>
                    <a:cubicBezTo>
                      <a:pt x="2689014" y="1383580"/>
                      <a:pt x="2687382" y="1383484"/>
                      <a:pt x="2685943" y="1383196"/>
                    </a:cubicBezTo>
                    <a:cubicBezTo>
                      <a:pt x="2677781" y="1381563"/>
                      <a:pt x="2669717" y="1379931"/>
                      <a:pt x="2661554" y="1378491"/>
                    </a:cubicBezTo>
                    <a:cubicBezTo>
                      <a:pt x="2657138" y="1377723"/>
                      <a:pt x="2652625" y="1377627"/>
                      <a:pt x="2648208" y="1376955"/>
                    </a:cubicBezTo>
                    <a:cubicBezTo>
                      <a:pt x="2631118" y="1374266"/>
                      <a:pt x="2612299" y="1378779"/>
                      <a:pt x="2597512" y="1367162"/>
                    </a:cubicBezTo>
                    <a:cubicBezTo>
                      <a:pt x="2587911" y="1359672"/>
                      <a:pt x="2578597" y="1361401"/>
                      <a:pt x="2568324" y="1362553"/>
                    </a:cubicBezTo>
                    <a:cubicBezTo>
                      <a:pt x="2560547" y="1363417"/>
                      <a:pt x="2552577" y="1363128"/>
                      <a:pt x="2544704" y="1363225"/>
                    </a:cubicBezTo>
                    <a:cubicBezTo>
                      <a:pt x="2530878" y="1363512"/>
                      <a:pt x="2517052" y="1363609"/>
                      <a:pt x="2503225" y="1364089"/>
                    </a:cubicBezTo>
                    <a:cubicBezTo>
                      <a:pt x="2498808" y="1364281"/>
                      <a:pt x="2494297" y="1366682"/>
                      <a:pt x="2489975" y="1366298"/>
                    </a:cubicBezTo>
                    <a:cubicBezTo>
                      <a:pt x="2470004" y="1364473"/>
                      <a:pt x="2450033" y="1361592"/>
                      <a:pt x="2430061" y="1359960"/>
                    </a:cubicBezTo>
                    <a:cubicBezTo>
                      <a:pt x="2418732" y="1359001"/>
                      <a:pt x="2407114" y="1360824"/>
                      <a:pt x="2395880" y="1359480"/>
                    </a:cubicBezTo>
                    <a:cubicBezTo>
                      <a:pt x="2382919" y="1357944"/>
                      <a:pt x="2370245" y="1354008"/>
                      <a:pt x="2357378" y="1351607"/>
                    </a:cubicBezTo>
                    <a:cubicBezTo>
                      <a:pt x="2353826" y="1350935"/>
                      <a:pt x="2349889" y="1351799"/>
                      <a:pt x="2346145" y="1351991"/>
                    </a:cubicBezTo>
                    <a:cubicBezTo>
                      <a:pt x="2341920" y="1352183"/>
                      <a:pt x="2337791" y="1352567"/>
                      <a:pt x="2333567" y="1352663"/>
                    </a:cubicBezTo>
                    <a:cubicBezTo>
                      <a:pt x="2320700" y="1352856"/>
                      <a:pt x="2307835" y="1352567"/>
                      <a:pt x="2294968" y="1353240"/>
                    </a:cubicBezTo>
                    <a:cubicBezTo>
                      <a:pt x="2287095" y="1353624"/>
                      <a:pt x="2278839" y="1357560"/>
                      <a:pt x="2271540" y="1356120"/>
                    </a:cubicBezTo>
                    <a:cubicBezTo>
                      <a:pt x="2256659" y="1353335"/>
                      <a:pt x="2241776" y="1359576"/>
                      <a:pt x="2226895" y="1354392"/>
                    </a:cubicBezTo>
                    <a:cubicBezTo>
                      <a:pt x="2222285" y="1352856"/>
                      <a:pt x="2215948" y="1356696"/>
                      <a:pt x="2210379" y="1356888"/>
                    </a:cubicBezTo>
                    <a:cubicBezTo>
                      <a:pt x="2196457" y="1357368"/>
                      <a:pt x="2182535" y="1357272"/>
                      <a:pt x="2168613" y="1357176"/>
                    </a:cubicBezTo>
                    <a:cubicBezTo>
                      <a:pt x="2156131" y="1357080"/>
                      <a:pt x="2143168" y="1358424"/>
                      <a:pt x="2131167" y="1355736"/>
                    </a:cubicBezTo>
                    <a:cubicBezTo>
                      <a:pt x="2118588" y="1352856"/>
                      <a:pt x="2107259" y="1353240"/>
                      <a:pt x="2095065" y="1356504"/>
                    </a:cubicBezTo>
                    <a:cubicBezTo>
                      <a:pt x="2086711" y="1358712"/>
                      <a:pt x="2077878" y="1359001"/>
                      <a:pt x="2069237" y="1359672"/>
                    </a:cubicBezTo>
                    <a:cubicBezTo>
                      <a:pt x="2059924" y="1360440"/>
                      <a:pt x="2049650" y="1358424"/>
                      <a:pt x="2041201" y="1361592"/>
                    </a:cubicBezTo>
                    <a:cubicBezTo>
                      <a:pt x="2016044" y="1371002"/>
                      <a:pt x="1990216" y="1373018"/>
                      <a:pt x="1963909" y="1373018"/>
                    </a:cubicBezTo>
                    <a:cubicBezTo>
                      <a:pt x="1959107" y="1373018"/>
                      <a:pt x="1954210" y="1371675"/>
                      <a:pt x="1949603" y="1370234"/>
                    </a:cubicBezTo>
                    <a:cubicBezTo>
                      <a:pt x="1922717" y="1361592"/>
                      <a:pt x="1895737" y="1362360"/>
                      <a:pt x="1868373" y="1367641"/>
                    </a:cubicBezTo>
                    <a:cubicBezTo>
                      <a:pt x="1862708" y="1368794"/>
                      <a:pt x="1856372" y="1368986"/>
                      <a:pt x="1850707" y="1367834"/>
                    </a:cubicBezTo>
                    <a:cubicBezTo>
                      <a:pt x="1834768" y="1364473"/>
                      <a:pt x="1819309" y="1358904"/>
                      <a:pt x="1803275" y="1356504"/>
                    </a:cubicBezTo>
                    <a:cubicBezTo>
                      <a:pt x="1776775" y="1352567"/>
                      <a:pt x="1753828" y="1365817"/>
                      <a:pt x="1730112" y="1374459"/>
                    </a:cubicBezTo>
                    <a:cubicBezTo>
                      <a:pt x="1707548" y="1382620"/>
                      <a:pt x="1688345" y="1401055"/>
                      <a:pt x="1661652" y="1396926"/>
                    </a:cubicBezTo>
                    <a:cubicBezTo>
                      <a:pt x="1658965" y="1396542"/>
                      <a:pt x="1655988" y="1399134"/>
                      <a:pt x="1653011" y="1399807"/>
                    </a:cubicBezTo>
                    <a:cubicBezTo>
                      <a:pt x="1644850" y="1401631"/>
                      <a:pt x="1636689" y="1403839"/>
                      <a:pt x="1628431" y="1404704"/>
                    </a:cubicBezTo>
                    <a:cubicBezTo>
                      <a:pt x="1618350" y="1405856"/>
                      <a:pt x="1608076" y="1405472"/>
                      <a:pt x="1597995" y="1406432"/>
                    </a:cubicBezTo>
                    <a:cubicBezTo>
                      <a:pt x="1585032" y="1407584"/>
                      <a:pt x="1572263" y="1410656"/>
                      <a:pt x="1559396" y="1410656"/>
                    </a:cubicBezTo>
                    <a:cubicBezTo>
                      <a:pt x="1549026" y="1410656"/>
                      <a:pt x="1538753" y="1407104"/>
                      <a:pt x="1528480" y="1405375"/>
                    </a:cubicBezTo>
                    <a:cubicBezTo>
                      <a:pt x="1513981" y="1402975"/>
                      <a:pt x="1498042" y="1403647"/>
                      <a:pt x="1485272" y="1397502"/>
                    </a:cubicBezTo>
                    <a:cubicBezTo>
                      <a:pt x="1471639" y="1390973"/>
                      <a:pt x="1458676" y="1387997"/>
                      <a:pt x="1444562" y="1390013"/>
                    </a:cubicBezTo>
                    <a:cubicBezTo>
                      <a:pt x="1439857" y="1390685"/>
                      <a:pt x="1433808" y="1394718"/>
                      <a:pt x="1431696" y="1398846"/>
                    </a:cubicBezTo>
                    <a:cubicBezTo>
                      <a:pt x="1426991" y="1408064"/>
                      <a:pt x="1420559" y="1409697"/>
                      <a:pt x="1411821" y="1406527"/>
                    </a:cubicBezTo>
                    <a:cubicBezTo>
                      <a:pt x="1404236" y="1403839"/>
                      <a:pt x="1394922" y="1402495"/>
                      <a:pt x="1389738" y="1397310"/>
                    </a:cubicBezTo>
                    <a:cubicBezTo>
                      <a:pt x="1375047" y="1382620"/>
                      <a:pt x="1356324" y="1382140"/>
                      <a:pt x="1338081" y="1378204"/>
                    </a:cubicBezTo>
                    <a:cubicBezTo>
                      <a:pt x="1326945" y="1375802"/>
                      <a:pt x="1316574" y="1375707"/>
                      <a:pt x="1305436" y="1377339"/>
                    </a:cubicBezTo>
                    <a:cubicBezTo>
                      <a:pt x="1281241" y="1380988"/>
                      <a:pt x="1257717" y="1375802"/>
                      <a:pt x="1234481" y="1369178"/>
                    </a:cubicBezTo>
                    <a:cubicBezTo>
                      <a:pt x="1219118" y="1364761"/>
                      <a:pt x="1203372" y="1362073"/>
                      <a:pt x="1188106" y="1357560"/>
                    </a:cubicBezTo>
                    <a:cubicBezTo>
                      <a:pt x="1176680" y="1354104"/>
                      <a:pt x="1165255" y="1349975"/>
                      <a:pt x="1154790" y="1344406"/>
                    </a:cubicBezTo>
                    <a:cubicBezTo>
                      <a:pt x="1139618" y="1336244"/>
                      <a:pt x="1126369" y="1323954"/>
                      <a:pt x="1107069" y="1327219"/>
                    </a:cubicBezTo>
                    <a:cubicBezTo>
                      <a:pt x="1090074" y="1330099"/>
                      <a:pt x="1074713" y="1324051"/>
                      <a:pt x="1059158" y="1318290"/>
                    </a:cubicBezTo>
                    <a:cubicBezTo>
                      <a:pt x="1047732" y="1314065"/>
                      <a:pt x="1036308" y="1309744"/>
                      <a:pt x="1024496" y="1307056"/>
                    </a:cubicBezTo>
                    <a:cubicBezTo>
                      <a:pt x="1010478" y="1303887"/>
                      <a:pt x="994635" y="1305232"/>
                      <a:pt x="982153" y="1299374"/>
                    </a:cubicBezTo>
                    <a:cubicBezTo>
                      <a:pt x="969095" y="1293229"/>
                      <a:pt x="958246" y="1297358"/>
                      <a:pt x="946628" y="1299087"/>
                    </a:cubicBezTo>
                    <a:cubicBezTo>
                      <a:pt x="928097" y="1301775"/>
                      <a:pt x="909661" y="1306768"/>
                      <a:pt x="890939" y="1300431"/>
                    </a:cubicBezTo>
                    <a:cubicBezTo>
                      <a:pt x="868184" y="1292750"/>
                      <a:pt x="845620" y="1284493"/>
                      <a:pt x="822769" y="1277196"/>
                    </a:cubicBezTo>
                    <a:cubicBezTo>
                      <a:pt x="813934" y="1274410"/>
                      <a:pt x="804431" y="1273258"/>
                      <a:pt x="795212" y="1272010"/>
                    </a:cubicBezTo>
                    <a:cubicBezTo>
                      <a:pt x="786476" y="1270954"/>
                      <a:pt x="776010" y="1273642"/>
                      <a:pt x="769288" y="1269610"/>
                    </a:cubicBezTo>
                    <a:cubicBezTo>
                      <a:pt x="752005" y="1259241"/>
                      <a:pt x="734243" y="1254152"/>
                      <a:pt x="714271" y="1254152"/>
                    </a:cubicBezTo>
                    <a:cubicBezTo>
                      <a:pt x="706781" y="1254152"/>
                      <a:pt x="699484" y="1249831"/>
                      <a:pt x="691900" y="1249062"/>
                    </a:cubicBezTo>
                    <a:cubicBezTo>
                      <a:pt x="681529" y="1248103"/>
                      <a:pt x="669623" y="1245510"/>
                      <a:pt x="660598" y="1249159"/>
                    </a:cubicBezTo>
                    <a:cubicBezTo>
                      <a:pt x="639379" y="1257800"/>
                      <a:pt x="622193" y="1250599"/>
                      <a:pt x="603662" y="1242054"/>
                    </a:cubicBezTo>
                    <a:cubicBezTo>
                      <a:pt x="585418" y="1233604"/>
                      <a:pt x="566215" y="1226884"/>
                      <a:pt x="546821" y="1221314"/>
                    </a:cubicBezTo>
                    <a:cubicBezTo>
                      <a:pt x="539524" y="1219298"/>
                      <a:pt x="530787" y="1222659"/>
                      <a:pt x="522721" y="1223330"/>
                    </a:cubicBezTo>
                    <a:cubicBezTo>
                      <a:pt x="519840" y="1223523"/>
                      <a:pt x="516671" y="1223811"/>
                      <a:pt x="514080" y="1222851"/>
                    </a:cubicBezTo>
                    <a:cubicBezTo>
                      <a:pt x="489020" y="1213633"/>
                      <a:pt x="463575" y="1206624"/>
                      <a:pt x="436404" y="1211424"/>
                    </a:cubicBezTo>
                    <a:cubicBezTo>
                      <a:pt x="433908" y="1211905"/>
                      <a:pt x="431123" y="1210849"/>
                      <a:pt x="428626" y="1210177"/>
                    </a:cubicBezTo>
                    <a:cubicBezTo>
                      <a:pt x="416432" y="1206720"/>
                      <a:pt x="404526" y="1201247"/>
                      <a:pt x="392141" y="1199999"/>
                    </a:cubicBezTo>
                    <a:cubicBezTo>
                      <a:pt x="361608" y="1196927"/>
                      <a:pt x="330884" y="1195678"/>
                      <a:pt x="300157" y="1193662"/>
                    </a:cubicBezTo>
                    <a:cubicBezTo>
                      <a:pt x="298237" y="1193566"/>
                      <a:pt x="296221" y="1193566"/>
                      <a:pt x="294493" y="1192894"/>
                    </a:cubicBezTo>
                    <a:cubicBezTo>
                      <a:pt x="283163" y="1188765"/>
                      <a:pt x="273274" y="1190110"/>
                      <a:pt x="263671" y="1197982"/>
                    </a:cubicBezTo>
                    <a:cubicBezTo>
                      <a:pt x="259447" y="1201439"/>
                      <a:pt x="253686" y="1203263"/>
                      <a:pt x="248406" y="1205184"/>
                    </a:cubicBezTo>
                    <a:cubicBezTo>
                      <a:pt x="240628" y="1208065"/>
                      <a:pt x="232659" y="1210849"/>
                      <a:pt x="224594" y="1212673"/>
                    </a:cubicBezTo>
                    <a:cubicBezTo>
                      <a:pt x="216624" y="1214401"/>
                      <a:pt x="208079" y="1216801"/>
                      <a:pt x="200398" y="1215458"/>
                    </a:cubicBezTo>
                    <a:cubicBezTo>
                      <a:pt x="186572" y="1213057"/>
                      <a:pt x="173417" y="1207681"/>
                      <a:pt x="159783" y="1204127"/>
                    </a:cubicBezTo>
                    <a:cubicBezTo>
                      <a:pt x="155079" y="1202879"/>
                      <a:pt x="149893" y="1203072"/>
                      <a:pt x="144997" y="1202975"/>
                    </a:cubicBezTo>
                    <a:cubicBezTo>
                      <a:pt x="133763" y="1202688"/>
                      <a:pt x="122241" y="1205472"/>
                      <a:pt x="112064" y="1197503"/>
                    </a:cubicBezTo>
                    <a:cubicBezTo>
                      <a:pt x="102655" y="1190014"/>
                      <a:pt x="93148" y="1192221"/>
                      <a:pt x="83259" y="1197887"/>
                    </a:cubicBezTo>
                    <a:cubicBezTo>
                      <a:pt x="76154" y="1201920"/>
                      <a:pt x="68090" y="1205088"/>
                      <a:pt x="60120" y="1206624"/>
                    </a:cubicBezTo>
                    <a:cubicBezTo>
                      <a:pt x="49174" y="1208736"/>
                      <a:pt x="38324" y="1209601"/>
                      <a:pt x="26514" y="1208352"/>
                    </a:cubicBezTo>
                    <a:cubicBezTo>
                      <a:pt x="18161" y="1207488"/>
                      <a:pt x="11343" y="1207104"/>
                      <a:pt x="4814" y="1202015"/>
                    </a:cubicBezTo>
                    <a:cubicBezTo>
                      <a:pt x="3759" y="1201247"/>
                      <a:pt x="1839" y="1201055"/>
                      <a:pt x="398" y="1201152"/>
                    </a:cubicBezTo>
                    <a:lnTo>
                      <a:pt x="0" y="1201150"/>
                    </a:lnTo>
                    <a:lnTo>
                      <a:pt x="0" y="1004512"/>
                    </a:lnTo>
                    <a:lnTo>
                      <a:pt x="30355" y="1002784"/>
                    </a:lnTo>
                    <a:cubicBezTo>
                      <a:pt x="37748" y="1002111"/>
                      <a:pt x="44853" y="999520"/>
                      <a:pt x="52151" y="997695"/>
                    </a:cubicBezTo>
                    <a:cubicBezTo>
                      <a:pt x="56183" y="996639"/>
                      <a:pt x="60504" y="993855"/>
                      <a:pt x="64248" y="994430"/>
                    </a:cubicBezTo>
                    <a:cubicBezTo>
                      <a:pt x="85948" y="997791"/>
                      <a:pt x="105823" y="989534"/>
                      <a:pt x="126370" y="985405"/>
                    </a:cubicBezTo>
                    <a:cubicBezTo>
                      <a:pt x="135876" y="983485"/>
                      <a:pt x="144805" y="978876"/>
                      <a:pt x="154022" y="975708"/>
                    </a:cubicBezTo>
                    <a:cubicBezTo>
                      <a:pt x="156423" y="974843"/>
                      <a:pt x="159111" y="974075"/>
                      <a:pt x="161512" y="974268"/>
                    </a:cubicBezTo>
                    <a:cubicBezTo>
                      <a:pt x="175242" y="975420"/>
                      <a:pt x="188876" y="977052"/>
                      <a:pt x="202510" y="978300"/>
                    </a:cubicBezTo>
                    <a:cubicBezTo>
                      <a:pt x="214896" y="979452"/>
                      <a:pt x="227378" y="979836"/>
                      <a:pt x="233235" y="993950"/>
                    </a:cubicBezTo>
                    <a:cubicBezTo>
                      <a:pt x="234100" y="996159"/>
                      <a:pt x="236979" y="997791"/>
                      <a:pt x="239188" y="999231"/>
                    </a:cubicBezTo>
                    <a:cubicBezTo>
                      <a:pt x="273274" y="1021411"/>
                      <a:pt x="291516" y="1020835"/>
                      <a:pt x="324834" y="997407"/>
                    </a:cubicBezTo>
                    <a:cubicBezTo>
                      <a:pt x="328290" y="995007"/>
                      <a:pt x="335683" y="993278"/>
                      <a:pt x="337987" y="995198"/>
                    </a:cubicBezTo>
                    <a:cubicBezTo>
                      <a:pt x="357575" y="1011137"/>
                      <a:pt x="378986" y="1009409"/>
                      <a:pt x="401550" y="1004416"/>
                    </a:cubicBezTo>
                    <a:cubicBezTo>
                      <a:pt x="407407" y="1003072"/>
                      <a:pt x="415664" y="1003072"/>
                      <a:pt x="420081" y="1006240"/>
                    </a:cubicBezTo>
                    <a:cubicBezTo>
                      <a:pt x="441108" y="1020930"/>
                      <a:pt x="463672" y="1018819"/>
                      <a:pt x="486523" y="1014498"/>
                    </a:cubicBezTo>
                    <a:cubicBezTo>
                      <a:pt x="490075" y="1013826"/>
                      <a:pt x="494397" y="1010177"/>
                      <a:pt x="495932" y="1006817"/>
                    </a:cubicBezTo>
                    <a:cubicBezTo>
                      <a:pt x="501406" y="994911"/>
                      <a:pt x="511680" y="990878"/>
                      <a:pt x="523009" y="987517"/>
                    </a:cubicBezTo>
                    <a:cubicBezTo>
                      <a:pt x="540868" y="982044"/>
                      <a:pt x="558438" y="975611"/>
                      <a:pt x="576393" y="970427"/>
                    </a:cubicBezTo>
                    <a:cubicBezTo>
                      <a:pt x="580811" y="969179"/>
                      <a:pt x="586283" y="969947"/>
                      <a:pt x="590892" y="971387"/>
                    </a:cubicBezTo>
                    <a:cubicBezTo>
                      <a:pt x="606638" y="976284"/>
                      <a:pt x="616624" y="988574"/>
                      <a:pt x="627569" y="999904"/>
                    </a:cubicBezTo>
                    <a:cubicBezTo>
                      <a:pt x="632370" y="1004897"/>
                      <a:pt x="638995" y="1008449"/>
                      <a:pt x="645429" y="1011329"/>
                    </a:cubicBezTo>
                    <a:cubicBezTo>
                      <a:pt x="662135" y="1018723"/>
                      <a:pt x="679226" y="1025348"/>
                      <a:pt x="696125" y="1032356"/>
                    </a:cubicBezTo>
                    <a:cubicBezTo>
                      <a:pt x="697757" y="1033029"/>
                      <a:pt x="699100" y="1034757"/>
                      <a:pt x="700349" y="1036197"/>
                    </a:cubicBezTo>
                    <a:cubicBezTo>
                      <a:pt x="712831" y="1051368"/>
                      <a:pt x="725216" y="1066634"/>
                      <a:pt x="737795" y="1081804"/>
                    </a:cubicBezTo>
                    <a:cubicBezTo>
                      <a:pt x="740195" y="1084684"/>
                      <a:pt x="743652" y="1086797"/>
                      <a:pt x="746244" y="1089581"/>
                    </a:cubicBezTo>
                    <a:cubicBezTo>
                      <a:pt x="749893" y="1093422"/>
                      <a:pt x="754502" y="1097071"/>
                      <a:pt x="756422" y="1101680"/>
                    </a:cubicBezTo>
                    <a:cubicBezTo>
                      <a:pt x="762374" y="1116177"/>
                      <a:pt x="773801" y="1122419"/>
                      <a:pt x="788202" y="1125108"/>
                    </a:cubicBezTo>
                    <a:cubicBezTo>
                      <a:pt x="801357" y="1127603"/>
                      <a:pt x="814511" y="1129716"/>
                      <a:pt x="827569" y="1132596"/>
                    </a:cubicBezTo>
                    <a:cubicBezTo>
                      <a:pt x="843507" y="1136053"/>
                      <a:pt x="859350" y="1139798"/>
                      <a:pt x="875097" y="1144022"/>
                    </a:cubicBezTo>
                    <a:cubicBezTo>
                      <a:pt x="881913" y="1145847"/>
                      <a:pt x="889115" y="1147959"/>
                      <a:pt x="894972" y="1151704"/>
                    </a:cubicBezTo>
                    <a:cubicBezTo>
                      <a:pt x="911390" y="1162073"/>
                      <a:pt x="928961" y="1169082"/>
                      <a:pt x="948260" y="1166298"/>
                    </a:cubicBezTo>
                    <a:cubicBezTo>
                      <a:pt x="963718" y="1164089"/>
                      <a:pt x="976680" y="1169754"/>
                      <a:pt x="986282" y="1178588"/>
                    </a:cubicBezTo>
                    <a:cubicBezTo>
                      <a:pt x="1003757" y="1194623"/>
                      <a:pt x="1022479" y="1190973"/>
                      <a:pt x="1041107" y="1185789"/>
                    </a:cubicBezTo>
                    <a:cubicBezTo>
                      <a:pt x="1050708" y="1183101"/>
                      <a:pt x="1058581" y="1183485"/>
                      <a:pt x="1067703" y="1186076"/>
                    </a:cubicBezTo>
                    <a:cubicBezTo>
                      <a:pt x="1088826" y="1192126"/>
                      <a:pt x="1102941" y="1208544"/>
                      <a:pt x="1116574" y="1222946"/>
                    </a:cubicBezTo>
                    <a:cubicBezTo>
                      <a:pt x="1128193" y="1235236"/>
                      <a:pt x="1141251" y="1242149"/>
                      <a:pt x="1155557" y="1247335"/>
                    </a:cubicBezTo>
                    <a:cubicBezTo>
                      <a:pt x="1173608" y="1253959"/>
                      <a:pt x="1187914" y="1251464"/>
                      <a:pt x="1196556" y="1235525"/>
                    </a:cubicBezTo>
                    <a:cubicBezTo>
                      <a:pt x="1198956" y="1231012"/>
                      <a:pt x="1203180" y="1225730"/>
                      <a:pt x="1207693" y="1224387"/>
                    </a:cubicBezTo>
                    <a:cubicBezTo>
                      <a:pt x="1229488" y="1217666"/>
                      <a:pt x="1251572" y="1207872"/>
                      <a:pt x="1274904" y="1213826"/>
                    </a:cubicBezTo>
                    <a:cubicBezTo>
                      <a:pt x="1307165" y="1221987"/>
                      <a:pt x="1338658" y="1221507"/>
                      <a:pt x="1370919" y="1213442"/>
                    </a:cubicBezTo>
                    <a:cubicBezTo>
                      <a:pt x="1423247" y="1200383"/>
                      <a:pt x="1475575" y="1186557"/>
                      <a:pt x="1530593" y="1189437"/>
                    </a:cubicBezTo>
                    <a:cubicBezTo>
                      <a:pt x="1539713" y="1189917"/>
                      <a:pt x="1550563" y="1184060"/>
                      <a:pt x="1558436" y="1178299"/>
                    </a:cubicBezTo>
                    <a:cubicBezTo>
                      <a:pt x="1573511" y="1167354"/>
                      <a:pt x="1572838" y="1166489"/>
                      <a:pt x="1589737" y="1175515"/>
                    </a:cubicBezTo>
                    <a:cubicBezTo>
                      <a:pt x="1593770" y="1177724"/>
                      <a:pt x="1598763" y="1179068"/>
                      <a:pt x="1601740" y="1182333"/>
                    </a:cubicBezTo>
                    <a:cubicBezTo>
                      <a:pt x="1616909" y="1198943"/>
                      <a:pt x="1635633" y="1194910"/>
                      <a:pt x="1654259" y="1192510"/>
                    </a:cubicBezTo>
                    <a:cubicBezTo>
                      <a:pt x="1657524" y="1192030"/>
                      <a:pt x="1661460" y="1191358"/>
                      <a:pt x="1664246" y="1192702"/>
                    </a:cubicBezTo>
                    <a:cubicBezTo>
                      <a:pt x="1676823" y="1198750"/>
                      <a:pt x="1687481" y="1196639"/>
                      <a:pt x="1698427" y="1188381"/>
                    </a:cubicBezTo>
                    <a:cubicBezTo>
                      <a:pt x="1707932" y="1181276"/>
                      <a:pt x="1718878" y="1177052"/>
                      <a:pt x="1730112" y="1185885"/>
                    </a:cubicBezTo>
                    <a:cubicBezTo>
                      <a:pt x="1755076" y="1205472"/>
                      <a:pt x="1781767" y="1206432"/>
                      <a:pt x="1809996" y="1194046"/>
                    </a:cubicBezTo>
                    <a:cubicBezTo>
                      <a:pt x="1830159" y="1185213"/>
                      <a:pt x="1850034" y="1183196"/>
                      <a:pt x="1871254" y="1192126"/>
                    </a:cubicBezTo>
                    <a:cubicBezTo>
                      <a:pt x="1879415" y="1195582"/>
                      <a:pt x="1889977" y="1193278"/>
                      <a:pt x="1899482" y="1194046"/>
                    </a:cubicBezTo>
                    <a:cubicBezTo>
                      <a:pt x="1904859" y="1194430"/>
                      <a:pt x="1910813" y="1194526"/>
                      <a:pt x="1915420" y="1196927"/>
                    </a:cubicBezTo>
                    <a:cubicBezTo>
                      <a:pt x="1927711" y="1203072"/>
                      <a:pt x="1939136" y="1210945"/>
                      <a:pt x="1951522" y="1216994"/>
                    </a:cubicBezTo>
                    <a:cubicBezTo>
                      <a:pt x="1957475" y="1219874"/>
                      <a:pt x="1964580" y="1221410"/>
                      <a:pt x="1971302" y="1221507"/>
                    </a:cubicBezTo>
                    <a:cubicBezTo>
                      <a:pt x="1991177" y="1221987"/>
                      <a:pt x="2011052" y="1221987"/>
                      <a:pt x="2030831" y="1221123"/>
                    </a:cubicBezTo>
                    <a:cubicBezTo>
                      <a:pt x="2063476" y="1219778"/>
                      <a:pt x="2096601" y="1219490"/>
                      <a:pt x="2120125" y="1190878"/>
                    </a:cubicBezTo>
                    <a:cubicBezTo>
                      <a:pt x="2122046" y="1188573"/>
                      <a:pt x="2126174" y="1187229"/>
                      <a:pt x="2129439" y="1186845"/>
                    </a:cubicBezTo>
                    <a:cubicBezTo>
                      <a:pt x="2144513" y="1185021"/>
                      <a:pt x="2159971" y="1184828"/>
                      <a:pt x="2174854" y="1181852"/>
                    </a:cubicBezTo>
                    <a:cubicBezTo>
                      <a:pt x="2186760" y="1179452"/>
                      <a:pt x="2196650" y="1180220"/>
                      <a:pt x="2205674" y="1188669"/>
                    </a:cubicBezTo>
                    <a:cubicBezTo>
                      <a:pt x="2217485" y="1199807"/>
                      <a:pt x="2231887" y="1206336"/>
                      <a:pt x="2247634" y="1202784"/>
                    </a:cubicBezTo>
                    <a:cubicBezTo>
                      <a:pt x="2263379" y="1199327"/>
                      <a:pt x="2273749" y="1206816"/>
                      <a:pt x="2285367" y="1214594"/>
                    </a:cubicBezTo>
                    <a:cubicBezTo>
                      <a:pt x="2293817" y="1220258"/>
                      <a:pt x="2303418" y="1227363"/>
                      <a:pt x="2312827" y="1227939"/>
                    </a:cubicBezTo>
                    <a:cubicBezTo>
                      <a:pt x="2334143" y="1229187"/>
                      <a:pt x="2352482" y="1248967"/>
                      <a:pt x="2375622" y="1237733"/>
                    </a:cubicBezTo>
                    <a:cubicBezTo>
                      <a:pt x="2377158" y="1236965"/>
                      <a:pt x="2379942" y="1238885"/>
                      <a:pt x="2382151" y="1239365"/>
                    </a:cubicBezTo>
                    <a:cubicBezTo>
                      <a:pt x="2399817" y="1243014"/>
                      <a:pt x="2416428" y="1239461"/>
                      <a:pt x="2429390" y="1227459"/>
                    </a:cubicBezTo>
                    <a:cubicBezTo>
                      <a:pt x="2446385" y="1211809"/>
                      <a:pt x="2465203" y="1210272"/>
                      <a:pt x="2486134" y="1215362"/>
                    </a:cubicBezTo>
                    <a:cubicBezTo>
                      <a:pt x="2492856" y="1216994"/>
                      <a:pt x="2499577" y="1218146"/>
                      <a:pt x="2506394" y="1219490"/>
                    </a:cubicBezTo>
                    <a:cubicBezTo>
                      <a:pt x="2515611" y="1221410"/>
                      <a:pt x="2524925" y="1223427"/>
                      <a:pt x="2534142" y="1225347"/>
                    </a:cubicBezTo>
                    <a:cubicBezTo>
                      <a:pt x="2543072" y="1227268"/>
                      <a:pt x="2552962" y="1230532"/>
                      <a:pt x="2559874" y="1222275"/>
                    </a:cubicBezTo>
                    <a:cubicBezTo>
                      <a:pt x="2565827" y="1215169"/>
                      <a:pt x="2570052" y="1215842"/>
                      <a:pt x="2575525" y="1221987"/>
                    </a:cubicBezTo>
                    <a:cubicBezTo>
                      <a:pt x="2594536" y="1243494"/>
                      <a:pt x="2617580" y="1256936"/>
                      <a:pt x="2646960" y="1257896"/>
                    </a:cubicBezTo>
                    <a:cubicBezTo>
                      <a:pt x="2653009" y="1258088"/>
                      <a:pt x="2659154" y="1259432"/>
                      <a:pt x="2665107" y="1260873"/>
                    </a:cubicBezTo>
                    <a:cubicBezTo>
                      <a:pt x="2668756" y="1261736"/>
                      <a:pt x="2673173" y="1262697"/>
                      <a:pt x="2675381" y="1265290"/>
                    </a:cubicBezTo>
                    <a:cubicBezTo>
                      <a:pt x="2692567" y="1285068"/>
                      <a:pt x="2713979" y="1298799"/>
                      <a:pt x="2737311" y="1309841"/>
                    </a:cubicBezTo>
                    <a:cubicBezTo>
                      <a:pt x="2745664" y="1313777"/>
                      <a:pt x="2754594" y="1317713"/>
                      <a:pt x="2763619" y="1318866"/>
                    </a:cubicBezTo>
                    <a:cubicBezTo>
                      <a:pt x="2773028" y="1320018"/>
                      <a:pt x="2782917" y="1318098"/>
                      <a:pt x="2792519" y="1317041"/>
                    </a:cubicBezTo>
                    <a:cubicBezTo>
                      <a:pt x="2798184" y="1316466"/>
                      <a:pt x="2804713" y="1316561"/>
                      <a:pt x="2809226" y="1313777"/>
                    </a:cubicBezTo>
                    <a:cubicBezTo>
                      <a:pt x="2823532" y="1305039"/>
                      <a:pt x="2837358" y="1295631"/>
                      <a:pt x="2850705" y="1285452"/>
                    </a:cubicBezTo>
                    <a:cubicBezTo>
                      <a:pt x="2862131" y="1276715"/>
                      <a:pt x="2864435" y="1275467"/>
                      <a:pt x="2874324" y="1286413"/>
                    </a:cubicBezTo>
                    <a:cubicBezTo>
                      <a:pt x="2884502" y="1297647"/>
                      <a:pt x="2897176" y="1303503"/>
                      <a:pt x="2911194" y="1305903"/>
                    </a:cubicBezTo>
                    <a:cubicBezTo>
                      <a:pt x="2933373" y="1309648"/>
                      <a:pt x="2955745" y="1312816"/>
                      <a:pt x="2978116" y="1314641"/>
                    </a:cubicBezTo>
                    <a:cubicBezTo>
                      <a:pt x="2998375" y="1316273"/>
                      <a:pt x="3008073" y="1307440"/>
                      <a:pt x="3012106" y="1287373"/>
                    </a:cubicBezTo>
                    <a:cubicBezTo>
                      <a:pt x="3014410" y="1276235"/>
                      <a:pt x="3017387" y="1264137"/>
                      <a:pt x="3029676" y="1261161"/>
                    </a:cubicBezTo>
                    <a:cubicBezTo>
                      <a:pt x="3049744" y="1256360"/>
                      <a:pt x="3070579" y="1254248"/>
                      <a:pt x="3080469" y="1230724"/>
                    </a:cubicBezTo>
                    <a:cubicBezTo>
                      <a:pt x="3085941" y="1235909"/>
                      <a:pt x="3089302" y="1238981"/>
                      <a:pt x="3092567" y="1242054"/>
                    </a:cubicBezTo>
                    <a:cubicBezTo>
                      <a:pt x="3101592" y="1250599"/>
                      <a:pt x="3120314" y="1254248"/>
                      <a:pt x="3129821" y="1246855"/>
                    </a:cubicBezTo>
                    <a:cubicBezTo>
                      <a:pt x="3143839" y="1236101"/>
                      <a:pt x="3156705" y="1238117"/>
                      <a:pt x="3170147" y="1246471"/>
                    </a:cubicBezTo>
                    <a:cubicBezTo>
                      <a:pt x="3192615" y="1260297"/>
                      <a:pt x="3217674" y="1257128"/>
                      <a:pt x="3240429" y="1251559"/>
                    </a:cubicBezTo>
                    <a:cubicBezTo>
                      <a:pt x="3257617" y="1247430"/>
                      <a:pt x="3275956" y="1239845"/>
                      <a:pt x="3287189" y="1222466"/>
                    </a:cubicBezTo>
                    <a:cubicBezTo>
                      <a:pt x="3290741" y="1216898"/>
                      <a:pt x="3298711" y="1214113"/>
                      <a:pt x="3305049" y="1210465"/>
                    </a:cubicBezTo>
                    <a:cubicBezTo>
                      <a:pt x="3310329" y="1207488"/>
                      <a:pt x="3315898" y="1204704"/>
                      <a:pt x="3321755" y="1202784"/>
                    </a:cubicBezTo>
                    <a:cubicBezTo>
                      <a:pt x="3327995" y="1200671"/>
                      <a:pt x="3334909" y="1197598"/>
                      <a:pt x="3341055" y="1198463"/>
                    </a:cubicBezTo>
                    <a:cubicBezTo>
                      <a:pt x="3359681" y="1200959"/>
                      <a:pt x="3374467" y="1196062"/>
                      <a:pt x="3387621" y="1182140"/>
                    </a:cubicBezTo>
                    <a:cubicBezTo>
                      <a:pt x="3394439" y="1174939"/>
                      <a:pt x="3404520" y="1166202"/>
                      <a:pt x="3413161" y="1166105"/>
                    </a:cubicBezTo>
                    <a:cubicBezTo>
                      <a:pt x="3434189" y="1165818"/>
                      <a:pt x="3451663" y="1158905"/>
                      <a:pt x="3470579" y="1150647"/>
                    </a:cubicBezTo>
                    <a:cubicBezTo>
                      <a:pt x="3482772" y="1145366"/>
                      <a:pt x="3496598" y="1141718"/>
                      <a:pt x="3509657" y="1136821"/>
                    </a:cubicBezTo>
                    <a:cubicBezTo>
                      <a:pt x="3524923" y="1131060"/>
                      <a:pt x="3541534" y="1128948"/>
                      <a:pt x="3550847" y="1113009"/>
                    </a:cubicBezTo>
                    <a:cubicBezTo>
                      <a:pt x="3551903" y="1111281"/>
                      <a:pt x="3555072" y="1110993"/>
                      <a:pt x="3556608" y="1109361"/>
                    </a:cubicBezTo>
                    <a:cubicBezTo>
                      <a:pt x="3561505" y="1104368"/>
                      <a:pt x="3567842" y="1099760"/>
                      <a:pt x="3570435" y="1093710"/>
                    </a:cubicBezTo>
                    <a:cubicBezTo>
                      <a:pt x="3577923" y="1076044"/>
                      <a:pt x="3583780" y="1057800"/>
                      <a:pt x="3590501" y="1039846"/>
                    </a:cubicBezTo>
                    <a:cubicBezTo>
                      <a:pt x="3591942" y="1036005"/>
                      <a:pt x="3593285" y="1031108"/>
                      <a:pt x="3596263" y="1028900"/>
                    </a:cubicBezTo>
                    <a:cubicBezTo>
                      <a:pt x="3613449" y="1016226"/>
                      <a:pt x="3630925" y="1004032"/>
                      <a:pt x="3648591" y="992030"/>
                    </a:cubicBezTo>
                    <a:cubicBezTo>
                      <a:pt x="3655696" y="987229"/>
                      <a:pt x="3661649" y="989918"/>
                      <a:pt x="3667986" y="995487"/>
                    </a:cubicBezTo>
                    <a:cubicBezTo>
                      <a:pt x="3674131" y="1000768"/>
                      <a:pt x="3681717" y="1006240"/>
                      <a:pt x="3689397" y="1007585"/>
                    </a:cubicBezTo>
                    <a:cubicBezTo>
                      <a:pt x="3704760" y="1010177"/>
                      <a:pt x="3720698" y="1010753"/>
                      <a:pt x="3736349" y="1010753"/>
                    </a:cubicBezTo>
                    <a:cubicBezTo>
                      <a:pt x="3742205" y="1010753"/>
                      <a:pt x="3748446" y="1007297"/>
                      <a:pt x="3753919" y="1004513"/>
                    </a:cubicBezTo>
                    <a:cubicBezTo>
                      <a:pt x="3764289" y="999231"/>
                      <a:pt x="3773890" y="992126"/>
                      <a:pt x="3784643" y="987710"/>
                    </a:cubicBezTo>
                    <a:cubicBezTo>
                      <a:pt x="3797126" y="982621"/>
                      <a:pt x="3804615" y="974459"/>
                      <a:pt x="3808359" y="961689"/>
                    </a:cubicBezTo>
                    <a:cubicBezTo>
                      <a:pt x="3813929" y="942679"/>
                      <a:pt x="3827179" y="929428"/>
                      <a:pt x="3842829" y="918674"/>
                    </a:cubicBezTo>
                    <a:cubicBezTo>
                      <a:pt x="3862705" y="904944"/>
                      <a:pt x="3886421" y="905616"/>
                      <a:pt x="3908983" y="902256"/>
                    </a:cubicBezTo>
                    <a:cubicBezTo>
                      <a:pt x="3917625" y="901008"/>
                      <a:pt x="3926555" y="899951"/>
                      <a:pt x="3934428" y="896783"/>
                    </a:cubicBezTo>
                    <a:cubicBezTo>
                      <a:pt x="3964288" y="884877"/>
                      <a:pt x="3994149" y="873548"/>
                      <a:pt x="4026987" y="873835"/>
                    </a:cubicBezTo>
                    <a:cubicBezTo>
                      <a:pt x="4029674" y="873835"/>
                      <a:pt x="4032363" y="873548"/>
                      <a:pt x="4035051" y="873067"/>
                    </a:cubicBezTo>
                    <a:cubicBezTo>
                      <a:pt x="4058383" y="869131"/>
                      <a:pt x="4082483" y="867594"/>
                      <a:pt x="4099189" y="846664"/>
                    </a:cubicBezTo>
                    <a:cubicBezTo>
                      <a:pt x="4102261" y="842823"/>
                      <a:pt x="4109271" y="841671"/>
                      <a:pt x="4114647" y="840134"/>
                    </a:cubicBezTo>
                    <a:cubicBezTo>
                      <a:pt x="4123961" y="837638"/>
                      <a:pt x="4130203" y="832549"/>
                      <a:pt x="4133563" y="823427"/>
                    </a:cubicBezTo>
                    <a:cubicBezTo>
                      <a:pt x="4139229" y="807681"/>
                      <a:pt x="4145949" y="792223"/>
                      <a:pt x="4151039" y="776284"/>
                    </a:cubicBezTo>
                    <a:cubicBezTo>
                      <a:pt x="4154591" y="765338"/>
                      <a:pt x="4161215" y="759289"/>
                      <a:pt x="4171489" y="754776"/>
                    </a:cubicBezTo>
                    <a:cubicBezTo>
                      <a:pt x="4177251" y="752280"/>
                      <a:pt x="4182243" y="746808"/>
                      <a:pt x="4186372" y="741718"/>
                    </a:cubicBezTo>
                    <a:cubicBezTo>
                      <a:pt x="4191365" y="735573"/>
                      <a:pt x="4193957" y="727412"/>
                      <a:pt x="4199429" y="721940"/>
                    </a:cubicBezTo>
                    <a:cubicBezTo>
                      <a:pt x="4212775" y="708305"/>
                      <a:pt x="4216905" y="693231"/>
                      <a:pt x="4212487" y="674604"/>
                    </a:cubicBezTo>
                    <a:cubicBezTo>
                      <a:pt x="4208551" y="658090"/>
                      <a:pt x="4218921" y="636006"/>
                      <a:pt x="4232555" y="632645"/>
                    </a:cubicBezTo>
                    <a:cubicBezTo>
                      <a:pt x="4247629" y="628900"/>
                      <a:pt x="4257999" y="619684"/>
                      <a:pt x="4268657" y="609410"/>
                    </a:cubicBezTo>
                    <a:cubicBezTo>
                      <a:pt x="4274609" y="603649"/>
                      <a:pt x="4282963" y="598656"/>
                      <a:pt x="4291028" y="597216"/>
                    </a:cubicBezTo>
                    <a:cubicBezTo>
                      <a:pt x="4321657" y="591647"/>
                      <a:pt x="4350557" y="598464"/>
                      <a:pt x="4379651" y="609506"/>
                    </a:cubicBezTo>
                    <a:cubicBezTo>
                      <a:pt x="4398661" y="616707"/>
                      <a:pt x="4419784" y="618627"/>
                      <a:pt x="4440139" y="621507"/>
                    </a:cubicBezTo>
                    <a:cubicBezTo>
                      <a:pt x="4446477" y="622371"/>
                      <a:pt x="4454542" y="620452"/>
                      <a:pt x="4460015" y="616899"/>
                    </a:cubicBezTo>
                    <a:cubicBezTo>
                      <a:pt x="4479218" y="604609"/>
                      <a:pt x="4498325" y="591935"/>
                      <a:pt x="4516183" y="577724"/>
                    </a:cubicBezTo>
                    <a:cubicBezTo>
                      <a:pt x="4532795" y="564379"/>
                      <a:pt x="4551517" y="558810"/>
                      <a:pt x="4571681" y="560250"/>
                    </a:cubicBezTo>
                    <a:cubicBezTo>
                      <a:pt x="4586371" y="561306"/>
                      <a:pt x="4599621" y="558905"/>
                      <a:pt x="4613447" y="555257"/>
                    </a:cubicBezTo>
                    <a:cubicBezTo>
                      <a:pt x="4624969" y="552185"/>
                      <a:pt x="4637643" y="550072"/>
                      <a:pt x="4649355" y="551417"/>
                    </a:cubicBezTo>
                    <a:cubicBezTo>
                      <a:pt x="4665775" y="553337"/>
                      <a:pt x="4679313" y="550553"/>
                      <a:pt x="4692467" y="540663"/>
                    </a:cubicBezTo>
                    <a:cubicBezTo>
                      <a:pt x="4699476" y="535382"/>
                      <a:pt x="4708502" y="532598"/>
                      <a:pt x="4716855" y="528949"/>
                    </a:cubicBezTo>
                    <a:cubicBezTo>
                      <a:pt x="4729721" y="523284"/>
                      <a:pt x="4743067" y="518483"/>
                      <a:pt x="4755645" y="512147"/>
                    </a:cubicBezTo>
                    <a:cubicBezTo>
                      <a:pt x="4769183" y="505425"/>
                      <a:pt x="4781569" y="496112"/>
                      <a:pt x="4795395" y="490351"/>
                    </a:cubicBezTo>
                    <a:cubicBezTo>
                      <a:pt x="4810278" y="484110"/>
                      <a:pt x="4819879" y="474605"/>
                      <a:pt x="4825928" y="459818"/>
                    </a:cubicBezTo>
                    <a:cubicBezTo>
                      <a:pt x="4829769" y="450504"/>
                      <a:pt x="4835049" y="440615"/>
                      <a:pt x="4842347" y="434086"/>
                    </a:cubicBezTo>
                    <a:cubicBezTo>
                      <a:pt x="4857422" y="420740"/>
                      <a:pt x="4875087" y="410370"/>
                      <a:pt x="4890451" y="397216"/>
                    </a:cubicBezTo>
                    <a:cubicBezTo>
                      <a:pt x="4912054" y="378781"/>
                      <a:pt x="4932025" y="359194"/>
                      <a:pt x="4933945" y="327701"/>
                    </a:cubicBezTo>
                    <a:cubicBezTo>
                      <a:pt x="4935001" y="310322"/>
                      <a:pt x="4944219" y="302929"/>
                      <a:pt x="4961214" y="298801"/>
                    </a:cubicBezTo>
                    <a:cubicBezTo>
                      <a:pt x="4966878" y="297457"/>
                      <a:pt x="4974945" y="294864"/>
                      <a:pt x="4976672" y="290639"/>
                    </a:cubicBezTo>
                    <a:cubicBezTo>
                      <a:pt x="4981857" y="278061"/>
                      <a:pt x="4992610" y="275565"/>
                      <a:pt x="5002979" y="270573"/>
                    </a:cubicBezTo>
                    <a:cubicBezTo>
                      <a:pt x="5009221" y="267596"/>
                      <a:pt x="5016903" y="261739"/>
                      <a:pt x="5018535" y="255690"/>
                    </a:cubicBezTo>
                    <a:cubicBezTo>
                      <a:pt x="5025255" y="231206"/>
                      <a:pt x="5043690" y="216804"/>
                      <a:pt x="5061069" y="200961"/>
                    </a:cubicBezTo>
                    <a:cubicBezTo>
                      <a:pt x="5066158" y="196256"/>
                      <a:pt x="5071631" y="190879"/>
                      <a:pt x="5074127" y="184735"/>
                    </a:cubicBezTo>
                    <a:cubicBezTo>
                      <a:pt x="5079409" y="171484"/>
                      <a:pt x="5087281" y="161882"/>
                      <a:pt x="5101108" y="156891"/>
                    </a:cubicBezTo>
                    <a:cubicBezTo>
                      <a:pt x="5105524" y="155354"/>
                      <a:pt x="5109557" y="151801"/>
                      <a:pt x="5112918" y="148441"/>
                    </a:cubicBezTo>
                    <a:cubicBezTo>
                      <a:pt x="5120119" y="141144"/>
                      <a:pt x="5126167" y="132598"/>
                      <a:pt x="5133753" y="125782"/>
                    </a:cubicBezTo>
                    <a:cubicBezTo>
                      <a:pt x="5153051" y="108211"/>
                      <a:pt x="5172159" y="90928"/>
                      <a:pt x="5183393" y="66348"/>
                    </a:cubicBezTo>
                    <a:cubicBezTo>
                      <a:pt x="5188865" y="54346"/>
                      <a:pt x="5195107" y="41288"/>
                      <a:pt x="5204709" y="33030"/>
                    </a:cubicBezTo>
                    <a:cubicBezTo>
                      <a:pt x="5216903" y="22565"/>
                      <a:pt x="5232937" y="16612"/>
                      <a:pt x="5247243" y="8451"/>
                    </a:cubicBezTo>
                    <a:close/>
                  </a:path>
                </a:pathLst>
              </a:custGeom>
              <a:blipFill rotWithShape="0">
                <a:blip r:embed="rId1">
                  <a:alphaModFix amt="57000"/>
                </a:blip>
                <a:srcRect/>
                <a:tile tx="0" ty="0" sx="100000" sy="100000" algn="tl"/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</a:pPr>
                <a:endParaRPr b="0" lang="en-US" sz="1350" spc="-1" strike="noStrike">
                  <a:solidFill>
                    <a:schemeClr val="lt1"/>
                  </a:solidFill>
                  <a:latin typeface="Arial"/>
                  <a:ea typeface="DejaVu Sans"/>
                </a:endParaRPr>
              </a:p>
            </p:txBody>
          </p:sp>
        </p:grpSp>
      </p:grpSp>
      <p:pic>
        <p:nvPicPr>
          <p:cNvPr id="49" name="Imagem 4" descr=""/>
          <p:cNvPicPr/>
          <p:nvPr/>
        </p:nvPicPr>
        <p:blipFill>
          <a:blip r:embed="rId2"/>
          <a:stretch/>
        </p:blipFill>
        <p:spPr>
          <a:xfrm>
            <a:off x="4822920" y="2520000"/>
            <a:ext cx="2456640" cy="997200"/>
          </a:xfrm>
          <a:prstGeom prst="rect">
            <a:avLst/>
          </a:prstGeom>
          <a:ln w="0">
            <a:noFill/>
          </a:ln>
        </p:spPr>
      </p:pic>
      <p:pic>
        <p:nvPicPr>
          <p:cNvPr id="50" name="Imagem 5" descr=""/>
          <p:cNvPicPr/>
          <p:nvPr/>
        </p:nvPicPr>
        <p:blipFill>
          <a:blip r:embed="rId3"/>
          <a:stretch/>
        </p:blipFill>
        <p:spPr>
          <a:xfrm>
            <a:off x="1800" y="-4320"/>
            <a:ext cx="9138960" cy="6865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CustomShape 1"/>
          <p:cNvSpPr/>
          <p:nvPr/>
        </p:nvSpPr>
        <p:spPr>
          <a:xfrm>
            <a:off x="1305000" y="-1781640"/>
            <a:ext cx="6368400" cy="5825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67680" rIns="67680" tIns="33840" bIns="33840" anchor="t">
            <a:spAutoFit/>
          </a:bodyPr>
          <a:p>
            <a:pPr>
              <a:lnSpc>
                <a:spcPct val="100000"/>
              </a:lnSpc>
            </a:pPr>
            <a:endParaRPr b="0" lang="pt-BR" sz="13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3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3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3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3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3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3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3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3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3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3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3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3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3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27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pt-BR" sz="2700" spc="-114" strike="noStrike">
                <a:solidFill>
                  <a:srgbClr val="ff0000"/>
                </a:solidFill>
                <a:latin typeface="Arial Black"/>
                <a:ea typeface="Times New Roman"/>
              </a:rPr>
              <a:t>DIRIGENTE- </a:t>
            </a:r>
            <a:r>
              <a:rPr b="1" lang="pt-BR" sz="2700" spc="-114" strike="noStrike">
                <a:solidFill>
                  <a:srgbClr val="000000"/>
                </a:solidFill>
                <a:latin typeface="Arial Black"/>
                <a:ea typeface="Arial"/>
              </a:rPr>
              <a:t> Nestes jazia grande multidão de enfermos, cegos, mancos e ressicados, esperando o movimento da água.</a:t>
            </a:r>
            <a:endParaRPr b="0" lang="pt-BR" sz="27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27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pt-BR" sz="2700" spc="-114" strike="noStrike">
                <a:solidFill>
                  <a:srgbClr val="000000"/>
                </a:solidFill>
                <a:latin typeface="Arial Black"/>
                <a:ea typeface="Arial"/>
              </a:rPr>
              <a:t>João 5: 3</a:t>
            </a:r>
            <a:endParaRPr b="0" lang="pt-BR" sz="27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CustomShape 1"/>
          <p:cNvSpPr/>
          <p:nvPr/>
        </p:nvSpPr>
        <p:spPr>
          <a:xfrm>
            <a:off x="1467000" y="857160"/>
            <a:ext cx="5936400" cy="463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67680" rIns="67680" tIns="33840" bIns="33840" anchor="t">
            <a:spAutoFit/>
          </a:bodyPr>
          <a:p>
            <a:pPr>
              <a:lnSpc>
                <a:spcPct val="100000"/>
              </a:lnSpc>
            </a:pPr>
            <a:r>
              <a:rPr b="1" lang="pt-BR" sz="3000" spc="-114" strike="noStrike">
                <a:solidFill>
                  <a:srgbClr val="ff0000"/>
                </a:solidFill>
                <a:latin typeface="Arial Black"/>
                <a:ea typeface="Arial"/>
              </a:rPr>
              <a:t>IGREJA</a:t>
            </a:r>
            <a:r>
              <a:rPr b="1" lang="pt-BR" sz="3000" spc="-114" strike="noStrike">
                <a:solidFill>
                  <a:srgbClr val="000000"/>
                </a:solidFill>
                <a:latin typeface="Arial Black"/>
                <a:ea typeface="Arial"/>
              </a:rPr>
              <a:t>-  Porquanto um anjo descia em certo tempo ao tanque, e agitava a água; e o primeiro que ali descia, depois do movimento da água, sarava de qualquer enfermidade que tivesse.</a:t>
            </a:r>
            <a:endParaRPr b="0" lang="pt-BR" sz="3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3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3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pt-BR" sz="3000" spc="-114" strike="noStrike">
                <a:solidFill>
                  <a:srgbClr val="000000"/>
                </a:solidFill>
                <a:latin typeface="Arial Black"/>
                <a:ea typeface="Arial"/>
              </a:rPr>
              <a:t>João 5: 4</a:t>
            </a:r>
            <a:endParaRPr b="0" lang="pt-BR" sz="3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CustomShape 1"/>
          <p:cNvSpPr/>
          <p:nvPr/>
        </p:nvSpPr>
        <p:spPr>
          <a:xfrm>
            <a:off x="1305000" y="-1781640"/>
            <a:ext cx="6368400" cy="5414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67680" rIns="67680" tIns="33840" bIns="33840" anchor="t">
            <a:spAutoFit/>
          </a:bodyPr>
          <a:p>
            <a:pPr>
              <a:lnSpc>
                <a:spcPct val="100000"/>
              </a:lnSpc>
            </a:pPr>
            <a:endParaRPr b="0" lang="pt-BR" sz="13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3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3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3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3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3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3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3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3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3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3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3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3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3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27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pt-BR" sz="2700" spc="-114" strike="noStrike">
                <a:solidFill>
                  <a:srgbClr val="ff0000"/>
                </a:solidFill>
                <a:latin typeface="Arial Black"/>
                <a:ea typeface="Times New Roman"/>
              </a:rPr>
              <a:t>DIRIGENTE- </a:t>
            </a:r>
            <a:r>
              <a:rPr b="1" lang="pt-BR" sz="2700" spc="-114" strike="noStrike">
                <a:solidFill>
                  <a:srgbClr val="000000"/>
                </a:solidFill>
                <a:latin typeface="Arial Black"/>
                <a:ea typeface="Arial"/>
              </a:rPr>
              <a:t> E estava ali um homem que, havia trinta e oito anos, se achava enfermo.</a:t>
            </a:r>
            <a:endParaRPr b="0" lang="pt-BR" sz="27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27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pt-BR" sz="2700" spc="-114" strike="noStrike">
                <a:solidFill>
                  <a:srgbClr val="000000"/>
                </a:solidFill>
                <a:latin typeface="Arial Black"/>
                <a:ea typeface="Arial"/>
              </a:rPr>
              <a:t>João 5: 5</a:t>
            </a:r>
            <a:endParaRPr b="0" lang="pt-BR" sz="27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CustomShape 1"/>
          <p:cNvSpPr/>
          <p:nvPr/>
        </p:nvSpPr>
        <p:spPr>
          <a:xfrm>
            <a:off x="1521000" y="1019160"/>
            <a:ext cx="6161040" cy="3585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67680" rIns="67680" tIns="33840" bIns="33840" anchor="t">
            <a:spAutoFit/>
          </a:bodyPr>
          <a:p>
            <a:pPr>
              <a:lnSpc>
                <a:spcPct val="100000"/>
              </a:lnSpc>
            </a:pPr>
            <a:r>
              <a:rPr b="1" lang="pt-BR" sz="3300" spc="-114" strike="noStrike">
                <a:solidFill>
                  <a:srgbClr val="ff0000"/>
                </a:solidFill>
                <a:latin typeface="Arial Black"/>
                <a:ea typeface="Times New Roman"/>
              </a:rPr>
              <a:t>MULHERES</a:t>
            </a:r>
            <a:r>
              <a:rPr b="1" lang="pt-BR" sz="3300" spc="-114" strike="noStrike">
                <a:solidFill>
                  <a:srgbClr val="000000"/>
                </a:solidFill>
                <a:latin typeface="Arial Black"/>
                <a:ea typeface="Times New Roman"/>
              </a:rPr>
              <a:t> –  </a:t>
            </a:r>
            <a:r>
              <a:rPr b="1" lang="pt-BR" sz="3300" spc="-114" strike="noStrike">
                <a:solidFill>
                  <a:srgbClr val="000000"/>
                </a:solidFill>
                <a:latin typeface="Arial Black"/>
                <a:ea typeface="DejaVu Sans"/>
              </a:rPr>
              <a:t>E Jesus, vendo este deitado, e sabendo que estava neste estado havia muito tempo, disse-lhe: Queres ficar são?</a:t>
            </a:r>
            <a:endParaRPr b="0" lang="pt-BR" sz="33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33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pt-BR" sz="3300" spc="-114" strike="noStrike">
                <a:solidFill>
                  <a:srgbClr val="000000"/>
                </a:solidFill>
                <a:latin typeface="Arial Black"/>
                <a:ea typeface="DejaVu Sans"/>
              </a:rPr>
              <a:t>João 5: 6 </a:t>
            </a:r>
            <a:endParaRPr b="0" lang="pt-BR" sz="33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CustomShape 1"/>
          <p:cNvSpPr/>
          <p:nvPr/>
        </p:nvSpPr>
        <p:spPr>
          <a:xfrm>
            <a:off x="1467000" y="857160"/>
            <a:ext cx="5936400" cy="4178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67680" rIns="67680" tIns="33840" bIns="33840" anchor="t">
            <a:spAutoFit/>
          </a:bodyPr>
          <a:p>
            <a:pPr>
              <a:lnSpc>
                <a:spcPct val="100000"/>
              </a:lnSpc>
            </a:pPr>
            <a:r>
              <a:rPr b="1" lang="pt-BR" sz="3000" spc="-114" strike="noStrike">
                <a:solidFill>
                  <a:srgbClr val="ff0000"/>
                </a:solidFill>
                <a:latin typeface="Arial Black"/>
                <a:ea typeface="Times New Roman"/>
              </a:rPr>
              <a:t>HOMENS</a:t>
            </a:r>
            <a:r>
              <a:rPr b="1" lang="pt-BR" sz="3000" spc="-114" strike="noStrike">
                <a:solidFill>
                  <a:srgbClr val="000000"/>
                </a:solidFill>
                <a:latin typeface="Arial Black"/>
                <a:ea typeface="Times New Roman"/>
              </a:rPr>
              <a:t>- </a:t>
            </a:r>
            <a:r>
              <a:rPr b="1" lang="pt-BR" sz="3000" spc="-114" strike="noStrike">
                <a:solidFill>
                  <a:srgbClr val="000000"/>
                </a:solidFill>
                <a:latin typeface="Arial Black"/>
                <a:ea typeface="DejaVu Sans"/>
              </a:rPr>
              <a:t> O enfermo respondeu-lhe: Senhor, não tenho homem algum que, quando a água é agitada, me ponha no tanque; mas, enquanto eu vou, desce outro antes de mim.</a:t>
            </a:r>
            <a:endParaRPr b="0" lang="pt-BR" sz="3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3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pt-BR" sz="3000" spc="-114" strike="noStrike">
                <a:solidFill>
                  <a:srgbClr val="000000"/>
                </a:solidFill>
                <a:latin typeface="Arial Black"/>
                <a:ea typeface="DejaVu Sans"/>
              </a:rPr>
              <a:t>João 5: 7</a:t>
            </a:r>
            <a:endParaRPr b="0" lang="pt-BR" sz="3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CustomShape 4"/>
          <p:cNvSpPr/>
          <p:nvPr/>
        </p:nvSpPr>
        <p:spPr>
          <a:xfrm>
            <a:off x="1305000" y="-1781640"/>
            <a:ext cx="6368400" cy="500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67680" rIns="67680" tIns="33840" bIns="33840" anchor="t">
            <a:spAutoFit/>
          </a:bodyPr>
          <a:p>
            <a:pPr>
              <a:lnSpc>
                <a:spcPct val="100000"/>
              </a:lnSpc>
            </a:pPr>
            <a:endParaRPr b="0" lang="pt-BR" sz="13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3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3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3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3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3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3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3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3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3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3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3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3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3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27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pt-BR" sz="2700" spc="-114" strike="noStrike">
                <a:solidFill>
                  <a:srgbClr val="ff0000"/>
                </a:solidFill>
                <a:latin typeface="Arial Black"/>
                <a:ea typeface="Times New Roman"/>
              </a:rPr>
              <a:t>DIRIGENTE- </a:t>
            </a:r>
            <a:r>
              <a:rPr b="1" lang="pt-BR" sz="2700" spc="-114" strike="noStrike">
                <a:solidFill>
                  <a:srgbClr val="ff0000"/>
                </a:solidFill>
                <a:latin typeface="Arial Black"/>
                <a:ea typeface="Arial"/>
              </a:rPr>
              <a:t> </a:t>
            </a:r>
            <a:r>
              <a:rPr b="1" lang="pt-BR" sz="2700" spc="-114" strike="noStrike">
                <a:solidFill>
                  <a:srgbClr val="000000"/>
                </a:solidFill>
                <a:latin typeface="Arial Black"/>
                <a:ea typeface="Arial"/>
              </a:rPr>
              <a:t>Jesus disse-lhe: Levanta-te, toma o teu leito, e anda.</a:t>
            </a:r>
            <a:endParaRPr b="0" lang="pt-BR" sz="27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27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pt-BR" sz="2700" spc="-114" strike="noStrike">
                <a:solidFill>
                  <a:srgbClr val="000000"/>
                </a:solidFill>
                <a:latin typeface="Arial Black"/>
                <a:ea typeface="Arial"/>
              </a:rPr>
              <a:t>João 5 :8</a:t>
            </a:r>
            <a:endParaRPr b="0" lang="pt-BR" sz="27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CustomShape 1"/>
          <p:cNvSpPr/>
          <p:nvPr/>
        </p:nvSpPr>
        <p:spPr>
          <a:xfrm>
            <a:off x="1291680" y="1042560"/>
            <a:ext cx="6274440" cy="2808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67680" rIns="67680" tIns="33840" bIns="33840" anchor="t">
            <a:spAutoFit/>
          </a:bodyPr>
          <a:p>
            <a:pPr>
              <a:lnSpc>
                <a:spcPct val="100000"/>
              </a:lnSpc>
            </a:pPr>
            <a:r>
              <a:rPr b="1" lang="pt-BR" sz="3000" spc="-1" strike="noStrike">
                <a:solidFill>
                  <a:srgbClr val="ff0000"/>
                </a:solidFill>
                <a:latin typeface="Arial Black"/>
                <a:ea typeface="Times New Roman"/>
              </a:rPr>
              <a:t>PASTORES-</a:t>
            </a:r>
            <a:r>
              <a:rPr b="1" lang="pt-BR" sz="3000" spc="-1" strike="noStrike">
                <a:solidFill>
                  <a:srgbClr val="000000"/>
                </a:solidFill>
                <a:latin typeface="Arial Black"/>
                <a:ea typeface="DejaVu Sans"/>
              </a:rPr>
              <a:t> Logo aquele homem ficou são; e tomou o seu leito, e andava. E aquele dia era sábado.</a:t>
            </a:r>
            <a:endParaRPr b="0" lang="pt-BR" sz="3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3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pt-BR" sz="3000" spc="-1" strike="noStrike">
                <a:solidFill>
                  <a:srgbClr val="000000"/>
                </a:solidFill>
                <a:latin typeface="Arial Black"/>
                <a:ea typeface="DejaVu Sans"/>
              </a:rPr>
              <a:t>João 5: 9</a:t>
            </a:r>
            <a:endParaRPr b="0" lang="pt-BR" sz="3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CustomShape 1"/>
          <p:cNvSpPr/>
          <p:nvPr/>
        </p:nvSpPr>
        <p:spPr>
          <a:xfrm>
            <a:off x="1147320" y="748800"/>
            <a:ext cx="6726240" cy="395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67680" rIns="67680" tIns="33840" bIns="33840" anchor="t">
            <a:spAutoFit/>
          </a:bodyPr>
          <a:p>
            <a:pPr>
              <a:lnSpc>
                <a:spcPct val="100000"/>
              </a:lnSpc>
            </a:pPr>
            <a:endParaRPr b="0" lang="pt-BR" sz="13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3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pt-BR" sz="2700" spc="-114" strike="noStrike">
                <a:solidFill>
                  <a:srgbClr val="ff0000"/>
                </a:solidFill>
                <a:latin typeface="Arial Black"/>
                <a:ea typeface="DejaVu Sans"/>
              </a:rPr>
              <a:t>TODOS</a:t>
            </a:r>
            <a:r>
              <a:rPr b="1" lang="pt-BR" sz="2700" spc="-114" strike="noStrike">
                <a:solidFill>
                  <a:srgbClr val="000000"/>
                </a:solidFill>
                <a:latin typeface="Arial Black"/>
                <a:ea typeface="DejaVu Sans"/>
              </a:rPr>
              <a:t> – Então os judeus disseram àquele que tinha sido curado: É sábado, não te é lícito levar o leito.</a:t>
            </a:r>
            <a:endParaRPr b="0" lang="pt-BR" sz="27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27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pt-BR" sz="2700" spc="-114" strike="noStrike">
                <a:solidFill>
                  <a:srgbClr val="000000"/>
                </a:solidFill>
                <a:latin typeface="Arial Black"/>
                <a:ea typeface="DejaVu Sans"/>
              </a:rPr>
              <a:t>João 5:10</a:t>
            </a:r>
            <a:endParaRPr b="0" lang="pt-BR" sz="27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27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3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Imagem 72" descr=""/>
          <p:cNvPicPr/>
          <p:nvPr/>
        </p:nvPicPr>
        <p:blipFill>
          <a:blip r:embed="rId1"/>
          <a:stretch/>
        </p:blipFill>
        <p:spPr>
          <a:xfrm>
            <a:off x="2160" y="-5760"/>
            <a:ext cx="9145080" cy="6821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Imagem 1" descr=""/>
          <p:cNvPicPr/>
          <p:nvPr/>
        </p:nvPicPr>
        <p:blipFill>
          <a:blip r:embed="rId1"/>
          <a:stretch/>
        </p:blipFill>
        <p:spPr>
          <a:xfrm>
            <a:off x="-73080" y="-86760"/>
            <a:ext cx="9265320" cy="7065360"/>
          </a:xfrm>
          <a:prstGeom prst="rect">
            <a:avLst/>
          </a:prstGeom>
          <a:ln w="0">
            <a:noFill/>
          </a:ln>
        </p:spPr>
      </p:pic>
      <p:sp>
        <p:nvSpPr>
          <p:cNvPr id="74" name="CustomShape 1"/>
          <p:cNvSpPr/>
          <p:nvPr/>
        </p:nvSpPr>
        <p:spPr>
          <a:xfrm>
            <a:off x="2120040" y="2846520"/>
            <a:ext cx="4901040" cy="569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67680" rIns="67680" tIns="33840" bIns="33840" anchor="t">
            <a:spAutoFit/>
          </a:bodyPr>
          <a:p>
            <a:pPr algn="ctr">
              <a:lnSpc>
                <a:spcPct val="100000"/>
              </a:lnSpc>
            </a:pPr>
            <a:r>
              <a:rPr b="1" lang="pt-BR" sz="3300" spc="-1" strike="noStrike">
                <a:solidFill>
                  <a:srgbClr val="ffc000"/>
                </a:solidFill>
                <a:latin typeface="Arial Black"/>
                <a:ea typeface="DejaVu Sans"/>
              </a:rPr>
              <a:t>MENSAGEM BÍBLICA</a:t>
            </a:r>
            <a:endParaRPr b="0" lang="pt-BR" sz="33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Imagem 1" descr=""/>
          <p:cNvPicPr/>
          <p:nvPr/>
        </p:nvPicPr>
        <p:blipFill>
          <a:blip r:embed="rId1"/>
          <a:stretch/>
        </p:blipFill>
        <p:spPr>
          <a:xfrm>
            <a:off x="-43200" y="-3960"/>
            <a:ext cx="9240120" cy="6858000"/>
          </a:xfrm>
          <a:prstGeom prst="rect">
            <a:avLst/>
          </a:prstGeom>
          <a:ln w="0">
            <a:noFill/>
          </a:ln>
        </p:spPr>
      </p:pic>
      <p:pic>
        <p:nvPicPr>
          <p:cNvPr id="52" name="Imagem 2" descr=""/>
          <p:cNvPicPr/>
          <p:nvPr/>
        </p:nvPicPr>
        <p:blipFill>
          <a:blip r:embed="rId2"/>
          <a:stretch/>
        </p:blipFill>
        <p:spPr>
          <a:xfrm>
            <a:off x="1677960" y="3075120"/>
            <a:ext cx="5567040" cy="691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Imagem 1" descr=""/>
          <p:cNvPicPr/>
          <p:nvPr/>
        </p:nvPicPr>
        <p:blipFill>
          <a:blip r:embed="rId1"/>
          <a:stretch/>
        </p:blipFill>
        <p:spPr>
          <a:xfrm>
            <a:off x="-73080" y="-80280"/>
            <a:ext cx="9325440" cy="7049880"/>
          </a:xfrm>
          <a:prstGeom prst="rect">
            <a:avLst/>
          </a:prstGeom>
          <a:ln w="0">
            <a:noFill/>
          </a:ln>
        </p:spPr>
      </p:pic>
      <p:sp>
        <p:nvSpPr>
          <p:cNvPr id="76" name="CustomShape 1"/>
          <p:cNvSpPr/>
          <p:nvPr/>
        </p:nvSpPr>
        <p:spPr>
          <a:xfrm>
            <a:off x="1135800" y="2347560"/>
            <a:ext cx="6871680" cy="478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67680" rIns="67680" tIns="33840" bIns="33840" anchor="t">
            <a:spAutoFit/>
          </a:bodyPr>
          <a:p>
            <a:pPr algn="ctr">
              <a:lnSpc>
                <a:spcPct val="100000"/>
              </a:lnSpc>
            </a:pPr>
            <a:r>
              <a:rPr b="1" lang="pt-BR" sz="2700" spc="-1" strike="noStrike">
                <a:solidFill>
                  <a:srgbClr val="ffc000"/>
                </a:solidFill>
                <a:latin typeface="Berlin Sans FB Demi"/>
                <a:ea typeface="DejaVu Sans"/>
              </a:rPr>
              <a:t>ORAÇÃO FINAL E BENÇÃO APOSTÓLIC</a:t>
            </a:r>
            <a:r>
              <a:rPr b="1" lang="pt-BR" sz="2700" spc="-1" strike="noStrike">
                <a:solidFill>
                  <a:srgbClr val="ffc000"/>
                </a:solidFill>
                <a:latin typeface="Arial Black"/>
                <a:ea typeface="DejaVu Sans"/>
              </a:rPr>
              <a:t>A</a:t>
            </a:r>
            <a:endParaRPr b="0" lang="pt-BR" sz="27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Imagem 1" descr=""/>
          <p:cNvPicPr/>
          <p:nvPr/>
        </p:nvPicPr>
        <p:blipFill>
          <a:blip r:embed="rId1"/>
          <a:stretch/>
        </p:blipFill>
        <p:spPr>
          <a:xfrm>
            <a:off x="-360" y="-3600"/>
            <a:ext cx="9201600" cy="6960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CustomShape 1"/>
          <p:cNvSpPr/>
          <p:nvPr/>
        </p:nvSpPr>
        <p:spPr>
          <a:xfrm>
            <a:off x="1839600" y="2531880"/>
            <a:ext cx="6207120" cy="478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67680" rIns="67680" tIns="33840" bIns="33840" anchor="t">
            <a:spAutoFit/>
          </a:bodyPr>
          <a:p>
            <a:pPr>
              <a:lnSpc>
                <a:spcPct val="100000"/>
              </a:lnSpc>
            </a:pPr>
            <a:r>
              <a:rPr b="1" lang="pt-BR" sz="2700" spc="-1" strike="noStrike">
                <a:solidFill>
                  <a:srgbClr val="000000"/>
                </a:solidFill>
                <a:latin typeface="Arial Black"/>
                <a:ea typeface="DejaVu Sans"/>
              </a:rPr>
              <a:t>Boas Vindas e Comunicações</a:t>
            </a:r>
            <a:endParaRPr b="0" lang="pt-BR" sz="27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CustomShape 5"/>
          <p:cNvSpPr/>
          <p:nvPr/>
        </p:nvSpPr>
        <p:spPr>
          <a:xfrm>
            <a:off x="2919600" y="2700000"/>
            <a:ext cx="3920400" cy="55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67680" rIns="67680" tIns="33840" bIns="33840" anchor="t">
            <a:spAutoFit/>
          </a:bodyPr>
          <a:p>
            <a:pPr>
              <a:lnSpc>
                <a:spcPct val="100000"/>
              </a:lnSpc>
            </a:pPr>
            <a:r>
              <a:rPr b="1" lang="pt-BR" sz="3200" spc="-1" strike="noStrike">
                <a:solidFill>
                  <a:srgbClr val="000000"/>
                </a:solidFill>
                <a:latin typeface="Arial Black"/>
                <a:ea typeface="DejaVu Sans"/>
              </a:rPr>
              <a:t>Hino CC 25 “Amor”</a:t>
            </a: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CustomShape 1"/>
          <p:cNvSpPr/>
          <p:nvPr/>
        </p:nvSpPr>
        <p:spPr>
          <a:xfrm>
            <a:off x="2341440" y="911160"/>
            <a:ext cx="4439880" cy="478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67680" rIns="67680" tIns="33840" bIns="33840" anchor="t">
            <a:spAutoFit/>
          </a:bodyPr>
          <a:p>
            <a:pPr>
              <a:lnSpc>
                <a:spcPct val="100000"/>
              </a:lnSpc>
            </a:pPr>
            <a:r>
              <a:rPr b="1" lang="pt-BR" sz="2700" spc="-1" strike="noStrike">
                <a:solidFill>
                  <a:srgbClr val="000000"/>
                </a:solidFill>
                <a:latin typeface="Arial Black"/>
                <a:ea typeface="DejaVu Sans"/>
              </a:rPr>
              <a:t>RECITATIVO BÍBLICO</a:t>
            </a:r>
            <a:endParaRPr b="0" lang="pt-BR" sz="27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CustomShape 2"/>
          <p:cNvSpPr/>
          <p:nvPr/>
        </p:nvSpPr>
        <p:spPr>
          <a:xfrm>
            <a:off x="1331280" y="1989720"/>
            <a:ext cx="6496920" cy="68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67680" rIns="67680" tIns="33840" bIns="33840" anchor="t">
            <a:spAutoFit/>
          </a:bodyPr>
          <a:p>
            <a:pPr>
              <a:lnSpc>
                <a:spcPct val="100000"/>
              </a:lnSpc>
            </a:pPr>
            <a:endParaRPr b="0" lang="pt-BR" sz="13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3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CustomShape 3"/>
          <p:cNvSpPr/>
          <p:nvPr/>
        </p:nvSpPr>
        <p:spPr>
          <a:xfrm>
            <a:off x="1644480" y="1321200"/>
            <a:ext cx="5854680" cy="4593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67680" rIns="67680" tIns="33840" bIns="33840" anchor="t">
            <a:spAutoFit/>
          </a:bodyPr>
          <a:p>
            <a:pPr>
              <a:lnSpc>
                <a:spcPct val="100000"/>
              </a:lnSpc>
            </a:pPr>
            <a:r>
              <a:rPr b="1" lang="pt-BR" sz="2700" spc="-1" strike="noStrike">
                <a:solidFill>
                  <a:srgbClr val="000000"/>
                </a:solidFill>
                <a:latin typeface="Arial Black"/>
                <a:ea typeface="DejaVu Sans"/>
              </a:rPr>
              <a:t>1 Bem-aventurado o homem que não anda segundo o conselho dos ímpios, nem se detém no caminho dos pecadores, nem se assenta na roda dos escarnecedores.</a:t>
            </a:r>
            <a:endParaRPr b="0" lang="pt-BR" sz="27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pt-BR" sz="2700" spc="-1" strike="noStrike">
                <a:solidFill>
                  <a:srgbClr val="000000"/>
                </a:solidFill>
                <a:latin typeface="Arial Black"/>
                <a:ea typeface="DejaVu Sans"/>
              </a:rPr>
              <a:t>2 Antes tem o seu prazer na lei do Senhor, e na sua lei medita de dia e de noite.</a:t>
            </a:r>
            <a:endParaRPr b="0" lang="pt-BR" sz="27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27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pt-BR" sz="2700" spc="-1" strike="noStrike">
                <a:solidFill>
                  <a:srgbClr val="000000"/>
                </a:solidFill>
                <a:latin typeface="Arial Black"/>
                <a:ea typeface="DejaVu Sans"/>
              </a:rPr>
              <a:t>Salmos 1: 1 e 2 </a:t>
            </a:r>
            <a:endParaRPr b="0" lang="pt-BR" sz="27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Imagem 1" descr=""/>
          <p:cNvPicPr/>
          <p:nvPr/>
        </p:nvPicPr>
        <p:blipFill>
          <a:blip r:embed="rId1"/>
          <a:stretch/>
        </p:blipFill>
        <p:spPr>
          <a:xfrm>
            <a:off x="-136440" y="-150840"/>
            <a:ext cx="9684000" cy="7404120"/>
          </a:xfrm>
          <a:prstGeom prst="rect">
            <a:avLst/>
          </a:prstGeom>
          <a:ln w="0">
            <a:noFill/>
          </a:ln>
        </p:spPr>
      </p:pic>
      <p:sp>
        <p:nvSpPr>
          <p:cNvPr id="60" name="CustomShape 1"/>
          <p:cNvSpPr/>
          <p:nvPr/>
        </p:nvSpPr>
        <p:spPr>
          <a:xfrm>
            <a:off x="2021760" y="2026080"/>
            <a:ext cx="4921200" cy="478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67680" rIns="67680" tIns="33840" bIns="33840" anchor="t">
            <a:spAutoFit/>
          </a:bodyPr>
          <a:p>
            <a:pPr algn="ctr">
              <a:lnSpc>
                <a:spcPct val="100000"/>
              </a:lnSpc>
            </a:pPr>
            <a:r>
              <a:rPr b="1" lang="pt-BR" sz="2700" spc="-1" strike="noStrike">
                <a:solidFill>
                  <a:srgbClr val="ffc000"/>
                </a:solidFill>
                <a:latin typeface="Arial Black"/>
                <a:ea typeface="DejaVu Sans"/>
              </a:rPr>
              <a:t>PARTICIPAÇÕES MUSICAIS</a:t>
            </a:r>
            <a:endParaRPr b="0" lang="pt-BR" sz="27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CustomShape 1"/>
          <p:cNvSpPr/>
          <p:nvPr/>
        </p:nvSpPr>
        <p:spPr>
          <a:xfrm>
            <a:off x="1305000" y="-1781640"/>
            <a:ext cx="6368400" cy="5894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67680" rIns="67680" tIns="33840" bIns="33840" anchor="t">
            <a:spAutoFit/>
          </a:bodyPr>
          <a:p>
            <a:pPr>
              <a:lnSpc>
                <a:spcPct val="100000"/>
              </a:lnSpc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pt-BR" sz="1350" spc="-1" strike="noStrike">
                <a:solidFill>
                  <a:srgbClr val="000000"/>
                </a:solidFill>
                <a:latin typeface="Arial"/>
                <a:ea typeface="DejaVu Sans"/>
              </a:rPr>
              <a:t>z</a:t>
            </a:r>
            <a:endParaRPr b="0" lang="pt-BR" sz="13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3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3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3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3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3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3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3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3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3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3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3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3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27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pt-BR" sz="2700" spc="-114" strike="noStrike">
                <a:solidFill>
                  <a:srgbClr val="ff0000"/>
                </a:solidFill>
                <a:latin typeface="Arial Black"/>
                <a:ea typeface="Times New Roman"/>
              </a:rPr>
              <a:t>DIRIGENTE- </a:t>
            </a:r>
            <a:r>
              <a:rPr b="1" lang="pt-BR" sz="2700" spc="-114" strike="noStrike">
                <a:solidFill>
                  <a:srgbClr val="000000"/>
                </a:solidFill>
                <a:latin typeface="Arial Black"/>
                <a:ea typeface="Arial"/>
              </a:rPr>
              <a:t>1 Depois disto havia uma festa entre os judeus, e Jesus subiu a Jerusalém.</a:t>
            </a:r>
            <a:endParaRPr b="0" lang="pt-BR" sz="27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27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27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pt-BR" sz="2700" spc="-114" strike="noStrike">
                <a:solidFill>
                  <a:srgbClr val="000000"/>
                </a:solidFill>
                <a:latin typeface="Arial Black"/>
                <a:ea typeface="Arial"/>
              </a:rPr>
              <a:t>João 5: 1</a:t>
            </a:r>
            <a:endParaRPr b="0" lang="pt-BR" sz="27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CustomShape 2"/>
          <p:cNvSpPr/>
          <p:nvPr/>
        </p:nvSpPr>
        <p:spPr>
          <a:xfrm>
            <a:off x="1302120" y="928080"/>
            <a:ext cx="6594120" cy="387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67680" rIns="67680" tIns="33840" bIns="33840" anchor="t">
            <a:spAutoFit/>
          </a:bodyPr>
          <a:p>
            <a:pPr>
              <a:lnSpc>
                <a:spcPct val="100000"/>
              </a:lnSpc>
            </a:pPr>
            <a:r>
              <a:rPr b="1" lang="pt-BR" sz="2100" spc="-1" strike="noStrike">
                <a:solidFill>
                  <a:srgbClr val="c00000"/>
                </a:solidFill>
                <a:latin typeface="Arial Black"/>
                <a:ea typeface="DejaVu Sans"/>
              </a:rPr>
              <a:t>LEITURA BÍBLICA. Isaías 55: 1 ao 11 </a:t>
            </a:r>
            <a:endParaRPr b="0" lang="pt-BR" sz="21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CustomShape 1"/>
          <p:cNvSpPr/>
          <p:nvPr/>
        </p:nvSpPr>
        <p:spPr>
          <a:xfrm>
            <a:off x="1467000" y="857160"/>
            <a:ext cx="5936400" cy="3722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67680" rIns="67680" tIns="33840" bIns="33840" anchor="t">
            <a:spAutoFit/>
          </a:bodyPr>
          <a:p>
            <a:pPr>
              <a:lnSpc>
                <a:spcPct val="100000"/>
              </a:lnSpc>
            </a:pPr>
            <a:r>
              <a:rPr b="1" lang="pt-BR" sz="3000" spc="-114" strike="noStrike">
                <a:solidFill>
                  <a:srgbClr val="ff0000"/>
                </a:solidFill>
                <a:latin typeface="Arial Black"/>
                <a:ea typeface="Arial"/>
              </a:rPr>
              <a:t>IGREJA</a:t>
            </a:r>
            <a:r>
              <a:rPr b="1" lang="pt-BR" sz="3000" spc="-114" strike="noStrike">
                <a:solidFill>
                  <a:srgbClr val="000000"/>
                </a:solidFill>
                <a:latin typeface="Arial Black"/>
                <a:ea typeface="Arial"/>
              </a:rPr>
              <a:t>- Ora, em Jerusalém há, próximo à porta das ovelhas, um tanque, chamado em hebreu Betesda, o qual tem cinco alpendres.</a:t>
            </a:r>
            <a:endParaRPr b="0" lang="pt-BR" sz="3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3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3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pt-BR" sz="3000" spc="-114" strike="noStrike">
                <a:solidFill>
                  <a:srgbClr val="000000"/>
                </a:solidFill>
                <a:latin typeface="Arial Black"/>
                <a:ea typeface="Arial"/>
              </a:rPr>
              <a:t>João 5:  2</a:t>
            </a:r>
            <a:endParaRPr b="0" lang="pt-BR" sz="3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TM04033925[[fn=Gotícula]]</Template>
  <TotalTime>64</TotalTime>
  <Application>LibreOffice/7.4.7.2$Linux_X86_64 LibreOffice_project/40$Build-2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2020-03-14T11:37:03Z</dcterms:created>
  <dc:creator>IBV</dc:creator>
  <dc:description/>
  <dc:language>pt-BR</dc:language>
  <cp:lastModifiedBy/>
  <dcterms:modified xsi:type="dcterms:W3CDTF">2024-08-11T16:58:02Z</dcterms:modified>
  <cp:revision>97</cp:revision>
  <dc:subject/>
  <dc:title>Apresentação do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HiddenSlides">
    <vt:i4>0</vt:i4>
  </property>
  <property fmtid="{D5CDD505-2E9C-101B-9397-08002B2CF9AE}" pid="3" name="HyperlinksChanged">
    <vt:bool>0</vt:bool>
  </property>
  <property fmtid="{D5CDD505-2E9C-101B-9397-08002B2CF9AE}" pid="4" name="LinksUpToDate">
    <vt:bool>0</vt:bool>
  </property>
  <property fmtid="{D5CDD505-2E9C-101B-9397-08002B2CF9AE}" pid="5" name="MMClips">
    <vt:i4>0</vt:i4>
  </property>
  <property fmtid="{D5CDD505-2E9C-101B-9397-08002B2CF9AE}" pid="6" name="Notes">
    <vt:i4>0</vt:i4>
  </property>
  <property fmtid="{D5CDD505-2E9C-101B-9397-08002B2CF9AE}" pid="7" name="PresentationFormat">
    <vt:lpwstr>Apresentação na tela (4:3)</vt:lpwstr>
  </property>
  <property fmtid="{D5CDD505-2E9C-101B-9397-08002B2CF9AE}" pid="8" name="ScaleCrop">
    <vt:bool>0</vt:bool>
  </property>
  <property fmtid="{D5CDD505-2E9C-101B-9397-08002B2CF9AE}" pid="9" name="ShareDoc">
    <vt:bool>0</vt:bool>
  </property>
  <property fmtid="{D5CDD505-2E9C-101B-9397-08002B2CF9AE}" pid="10" name="Slides">
    <vt:i4>20</vt:i4>
  </property>
</Properties>
</file>